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9"/>
  </p:notesMasterIdLst>
  <p:handoutMasterIdLst>
    <p:handoutMasterId r:id="rId50"/>
  </p:handoutMasterIdLst>
  <p:sldIdLst>
    <p:sldId id="284" r:id="rId5"/>
    <p:sldId id="257" r:id="rId6"/>
    <p:sldId id="357" r:id="rId7"/>
    <p:sldId id="350" r:id="rId8"/>
    <p:sldId id="282" r:id="rId9"/>
    <p:sldId id="309" r:id="rId10"/>
    <p:sldId id="312" r:id="rId11"/>
    <p:sldId id="323" r:id="rId12"/>
    <p:sldId id="351" r:id="rId13"/>
    <p:sldId id="352" r:id="rId14"/>
    <p:sldId id="314" r:id="rId15"/>
    <p:sldId id="313" r:id="rId16"/>
    <p:sldId id="315" r:id="rId17"/>
    <p:sldId id="353" r:id="rId18"/>
    <p:sldId id="317" r:id="rId19"/>
    <p:sldId id="308" r:id="rId20"/>
    <p:sldId id="324" r:id="rId21"/>
    <p:sldId id="287" r:id="rId22"/>
    <p:sldId id="288" r:id="rId23"/>
    <p:sldId id="289" r:id="rId24"/>
    <p:sldId id="332" r:id="rId25"/>
    <p:sldId id="318" r:id="rId26"/>
    <p:sldId id="306" r:id="rId27"/>
    <p:sldId id="325" r:id="rId28"/>
    <p:sldId id="290" r:id="rId29"/>
    <p:sldId id="293" r:id="rId30"/>
    <p:sldId id="294" r:id="rId31"/>
    <p:sldId id="295" r:id="rId32"/>
    <p:sldId id="320" r:id="rId33"/>
    <p:sldId id="321" r:id="rId34"/>
    <p:sldId id="347" r:id="rId35"/>
    <p:sldId id="349" r:id="rId36"/>
    <p:sldId id="356" r:id="rId37"/>
    <p:sldId id="296" r:id="rId38"/>
    <p:sldId id="302" r:id="rId39"/>
    <p:sldId id="326" r:id="rId40"/>
    <p:sldId id="329" r:id="rId41"/>
    <p:sldId id="328" r:id="rId42"/>
    <p:sldId id="333" r:id="rId43"/>
    <p:sldId id="303" r:id="rId44"/>
    <p:sldId id="330" r:id="rId45"/>
    <p:sldId id="327" r:id="rId46"/>
    <p:sldId id="355" r:id="rId47"/>
    <p:sldId id="316" r:id="rId4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8" autoAdjust="0"/>
    <p:restoredTop sz="94619" autoAdjust="0"/>
  </p:normalViewPr>
  <p:slideViewPr>
    <p:cSldViewPr snapToGrid="0">
      <p:cViewPr varScale="1">
        <p:scale>
          <a:sx n="115" d="100"/>
          <a:sy n="115" d="100"/>
        </p:scale>
        <p:origin x="5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AB8410-3CA7-4FE8-90ED-7FB36B2EF504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C39EFF16-31C5-4608-909E-0348A60D4679}">
      <dgm:prSet/>
      <dgm:spPr/>
      <dgm:t>
        <a:bodyPr/>
        <a:lstStyle/>
        <a:p>
          <a:r>
            <a:rPr lang="es-CL"/>
            <a:t>EL ALIMENTO EN SÍ</a:t>
          </a:r>
          <a:endParaRPr lang="en-US"/>
        </a:p>
      </dgm:t>
    </dgm:pt>
    <dgm:pt modelId="{CD848ED9-1D0D-4A48-B3FC-A6574C2CBD5E}" type="parTrans" cxnId="{D8ACB5E2-ABF8-4147-84A5-4CF3DF37D622}">
      <dgm:prSet/>
      <dgm:spPr/>
      <dgm:t>
        <a:bodyPr/>
        <a:lstStyle/>
        <a:p>
          <a:endParaRPr lang="en-US"/>
        </a:p>
      </dgm:t>
    </dgm:pt>
    <dgm:pt modelId="{943F6318-94CD-448E-B8DC-80C0836D2DF1}" type="sibTrans" cxnId="{D8ACB5E2-ABF8-4147-84A5-4CF3DF37D622}">
      <dgm:prSet/>
      <dgm:spPr/>
      <dgm:t>
        <a:bodyPr/>
        <a:lstStyle/>
        <a:p>
          <a:endParaRPr lang="en-US"/>
        </a:p>
      </dgm:t>
    </dgm:pt>
    <dgm:pt modelId="{0B078944-A9AD-4C2B-A351-E533BE34943A}">
      <dgm:prSet custT="1"/>
      <dgm:spPr/>
      <dgm:t>
        <a:bodyPr/>
        <a:lstStyle/>
        <a:p>
          <a:r>
            <a:rPr lang="es-CL" sz="4100" dirty="0"/>
            <a:t>CIRCUNSTANCIA </a:t>
          </a:r>
          <a:r>
            <a:rPr lang="es-CL" sz="2800" dirty="0"/>
            <a:t>(INCLUYENDO A LA PERSONA QUE ALIMENTA)</a:t>
          </a:r>
          <a:endParaRPr lang="en-US" sz="2800" dirty="0"/>
        </a:p>
      </dgm:t>
    </dgm:pt>
    <dgm:pt modelId="{9C1EDB56-6C16-4838-B4E8-93DF2E8DA6DF}" type="parTrans" cxnId="{0B2D2E10-708D-4102-8853-BB9AAE8E099D}">
      <dgm:prSet/>
      <dgm:spPr/>
      <dgm:t>
        <a:bodyPr/>
        <a:lstStyle/>
        <a:p>
          <a:endParaRPr lang="en-US"/>
        </a:p>
      </dgm:t>
    </dgm:pt>
    <dgm:pt modelId="{0552FBC8-2B58-4590-AD62-1CBB84D5F99D}" type="sibTrans" cxnId="{0B2D2E10-708D-4102-8853-BB9AAE8E099D}">
      <dgm:prSet/>
      <dgm:spPr/>
      <dgm:t>
        <a:bodyPr/>
        <a:lstStyle/>
        <a:p>
          <a:endParaRPr lang="en-US"/>
        </a:p>
      </dgm:t>
    </dgm:pt>
    <dgm:pt modelId="{E69ECE5B-1482-7543-B78E-F19415CBA2A9}" type="pres">
      <dgm:prSet presAssocID="{93AB8410-3CA7-4FE8-90ED-7FB36B2EF50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93E6052-3527-6A49-AED4-D8859E7DA718}" type="pres">
      <dgm:prSet presAssocID="{C39EFF16-31C5-4608-909E-0348A60D4679}" presName="hierRoot1" presStyleCnt="0"/>
      <dgm:spPr/>
    </dgm:pt>
    <dgm:pt modelId="{32E53886-71B7-2447-9C18-318649040100}" type="pres">
      <dgm:prSet presAssocID="{C39EFF16-31C5-4608-909E-0348A60D4679}" presName="composite" presStyleCnt="0"/>
      <dgm:spPr/>
    </dgm:pt>
    <dgm:pt modelId="{F48420FD-50CA-A741-9E05-9A460396608C}" type="pres">
      <dgm:prSet presAssocID="{C39EFF16-31C5-4608-909E-0348A60D4679}" presName="background" presStyleLbl="node0" presStyleIdx="0" presStyleCnt="2"/>
      <dgm:spPr/>
    </dgm:pt>
    <dgm:pt modelId="{D940F152-DB2B-B74F-A342-66C5C431E68D}" type="pres">
      <dgm:prSet presAssocID="{C39EFF16-31C5-4608-909E-0348A60D4679}" presName="text" presStyleLbl="fgAcc0" presStyleIdx="0" presStyleCnt="2">
        <dgm:presLayoutVars>
          <dgm:chPref val="3"/>
        </dgm:presLayoutVars>
      </dgm:prSet>
      <dgm:spPr/>
    </dgm:pt>
    <dgm:pt modelId="{A0765F9A-3472-FB43-AD3B-2630167291D7}" type="pres">
      <dgm:prSet presAssocID="{C39EFF16-31C5-4608-909E-0348A60D4679}" presName="hierChild2" presStyleCnt="0"/>
      <dgm:spPr/>
    </dgm:pt>
    <dgm:pt modelId="{6B762F3D-1B3E-914A-A4AB-7BA84A00173E}" type="pres">
      <dgm:prSet presAssocID="{0B078944-A9AD-4C2B-A351-E533BE34943A}" presName="hierRoot1" presStyleCnt="0"/>
      <dgm:spPr/>
    </dgm:pt>
    <dgm:pt modelId="{DF2F967F-7FFE-1240-BD43-BB1D26DFEA17}" type="pres">
      <dgm:prSet presAssocID="{0B078944-A9AD-4C2B-A351-E533BE34943A}" presName="composite" presStyleCnt="0"/>
      <dgm:spPr/>
    </dgm:pt>
    <dgm:pt modelId="{AE253431-AA04-BF48-B1CC-EF0C180F861E}" type="pres">
      <dgm:prSet presAssocID="{0B078944-A9AD-4C2B-A351-E533BE34943A}" presName="background" presStyleLbl="node0" presStyleIdx="1" presStyleCnt="2"/>
      <dgm:spPr/>
    </dgm:pt>
    <dgm:pt modelId="{A71E06AC-C199-3A40-BF3B-0F525538BB5F}" type="pres">
      <dgm:prSet presAssocID="{0B078944-A9AD-4C2B-A351-E533BE34943A}" presName="text" presStyleLbl="fgAcc0" presStyleIdx="1" presStyleCnt="2">
        <dgm:presLayoutVars>
          <dgm:chPref val="3"/>
        </dgm:presLayoutVars>
      </dgm:prSet>
      <dgm:spPr/>
    </dgm:pt>
    <dgm:pt modelId="{7CB41D43-A1C7-9F44-B378-191C70433204}" type="pres">
      <dgm:prSet presAssocID="{0B078944-A9AD-4C2B-A351-E533BE34943A}" presName="hierChild2" presStyleCnt="0"/>
      <dgm:spPr/>
    </dgm:pt>
  </dgm:ptLst>
  <dgm:cxnLst>
    <dgm:cxn modelId="{0B2D2E10-708D-4102-8853-BB9AAE8E099D}" srcId="{93AB8410-3CA7-4FE8-90ED-7FB36B2EF504}" destId="{0B078944-A9AD-4C2B-A351-E533BE34943A}" srcOrd="1" destOrd="0" parTransId="{9C1EDB56-6C16-4838-B4E8-93DF2E8DA6DF}" sibTransId="{0552FBC8-2B58-4590-AD62-1CBB84D5F99D}"/>
    <dgm:cxn modelId="{10442A1D-C36D-CF41-9851-A2C8EF64BFBF}" type="presOf" srcId="{93AB8410-3CA7-4FE8-90ED-7FB36B2EF504}" destId="{E69ECE5B-1482-7543-B78E-F19415CBA2A9}" srcOrd="0" destOrd="0" presId="urn:microsoft.com/office/officeart/2005/8/layout/hierarchy1"/>
    <dgm:cxn modelId="{FC3BCD71-4052-6A41-B16B-363A8C936EE6}" type="presOf" srcId="{0B078944-A9AD-4C2B-A351-E533BE34943A}" destId="{A71E06AC-C199-3A40-BF3B-0F525538BB5F}" srcOrd="0" destOrd="0" presId="urn:microsoft.com/office/officeart/2005/8/layout/hierarchy1"/>
    <dgm:cxn modelId="{63A867BB-0984-2841-8015-00DAB744194E}" type="presOf" srcId="{C39EFF16-31C5-4608-909E-0348A60D4679}" destId="{D940F152-DB2B-B74F-A342-66C5C431E68D}" srcOrd="0" destOrd="0" presId="urn:microsoft.com/office/officeart/2005/8/layout/hierarchy1"/>
    <dgm:cxn modelId="{D8ACB5E2-ABF8-4147-84A5-4CF3DF37D622}" srcId="{93AB8410-3CA7-4FE8-90ED-7FB36B2EF504}" destId="{C39EFF16-31C5-4608-909E-0348A60D4679}" srcOrd="0" destOrd="0" parTransId="{CD848ED9-1D0D-4A48-B3FC-A6574C2CBD5E}" sibTransId="{943F6318-94CD-448E-B8DC-80C0836D2DF1}"/>
    <dgm:cxn modelId="{FB5795CA-71CF-A74D-B6CE-89F08E7995B6}" type="presParOf" srcId="{E69ECE5B-1482-7543-B78E-F19415CBA2A9}" destId="{A93E6052-3527-6A49-AED4-D8859E7DA718}" srcOrd="0" destOrd="0" presId="urn:microsoft.com/office/officeart/2005/8/layout/hierarchy1"/>
    <dgm:cxn modelId="{0383204D-F36C-2A42-A6B1-B496035838FF}" type="presParOf" srcId="{A93E6052-3527-6A49-AED4-D8859E7DA718}" destId="{32E53886-71B7-2447-9C18-318649040100}" srcOrd="0" destOrd="0" presId="urn:microsoft.com/office/officeart/2005/8/layout/hierarchy1"/>
    <dgm:cxn modelId="{A22C4F15-90D7-5643-80E3-4E58F767BDFB}" type="presParOf" srcId="{32E53886-71B7-2447-9C18-318649040100}" destId="{F48420FD-50CA-A741-9E05-9A460396608C}" srcOrd="0" destOrd="0" presId="urn:microsoft.com/office/officeart/2005/8/layout/hierarchy1"/>
    <dgm:cxn modelId="{D0B8711A-6DD4-2640-B139-C04A21434486}" type="presParOf" srcId="{32E53886-71B7-2447-9C18-318649040100}" destId="{D940F152-DB2B-B74F-A342-66C5C431E68D}" srcOrd="1" destOrd="0" presId="urn:microsoft.com/office/officeart/2005/8/layout/hierarchy1"/>
    <dgm:cxn modelId="{D96C8760-3529-C84C-8F6A-AFC7A9A8FDFA}" type="presParOf" srcId="{A93E6052-3527-6A49-AED4-D8859E7DA718}" destId="{A0765F9A-3472-FB43-AD3B-2630167291D7}" srcOrd="1" destOrd="0" presId="urn:microsoft.com/office/officeart/2005/8/layout/hierarchy1"/>
    <dgm:cxn modelId="{A5D0CEF8-5C1A-C743-B625-CEB686759424}" type="presParOf" srcId="{E69ECE5B-1482-7543-B78E-F19415CBA2A9}" destId="{6B762F3D-1B3E-914A-A4AB-7BA84A00173E}" srcOrd="1" destOrd="0" presId="urn:microsoft.com/office/officeart/2005/8/layout/hierarchy1"/>
    <dgm:cxn modelId="{7E52DAF9-BB68-8440-A177-3A107FC9843B}" type="presParOf" srcId="{6B762F3D-1B3E-914A-A4AB-7BA84A00173E}" destId="{DF2F967F-7FFE-1240-BD43-BB1D26DFEA17}" srcOrd="0" destOrd="0" presId="urn:microsoft.com/office/officeart/2005/8/layout/hierarchy1"/>
    <dgm:cxn modelId="{FBB3A120-804F-654E-B478-D38EE3BE4748}" type="presParOf" srcId="{DF2F967F-7FFE-1240-BD43-BB1D26DFEA17}" destId="{AE253431-AA04-BF48-B1CC-EF0C180F861E}" srcOrd="0" destOrd="0" presId="urn:microsoft.com/office/officeart/2005/8/layout/hierarchy1"/>
    <dgm:cxn modelId="{8176C78C-BC68-5848-B53C-F4562ECF5A7B}" type="presParOf" srcId="{DF2F967F-7FFE-1240-BD43-BB1D26DFEA17}" destId="{A71E06AC-C199-3A40-BF3B-0F525538BB5F}" srcOrd="1" destOrd="0" presId="urn:microsoft.com/office/officeart/2005/8/layout/hierarchy1"/>
    <dgm:cxn modelId="{7B20E049-2588-D74D-93D0-B22F8B68AAB6}" type="presParOf" srcId="{6B762F3D-1B3E-914A-A4AB-7BA84A00173E}" destId="{7CB41D43-A1C7-9F44-B378-191C7043320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BC7D18-A42F-4F6C-BAF2-5BE744CC4B3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6EA872C-5E83-4B7A-9C15-05DE18A42FF6}">
      <dgm:prSet/>
      <dgm:spPr/>
      <dgm:t>
        <a:bodyPr/>
        <a:lstStyle/>
        <a:p>
          <a:r>
            <a:rPr lang="es-CL"/>
            <a:t>Hábitos alimentarios incorrectos</a:t>
          </a:r>
          <a:endParaRPr lang="en-US"/>
        </a:p>
      </dgm:t>
    </dgm:pt>
    <dgm:pt modelId="{F1B59A8C-CBC6-4F51-BA71-B946588F58C0}" type="parTrans" cxnId="{286B148D-739D-4542-9381-F61AB89BA035}">
      <dgm:prSet/>
      <dgm:spPr/>
      <dgm:t>
        <a:bodyPr/>
        <a:lstStyle/>
        <a:p>
          <a:endParaRPr lang="en-US"/>
        </a:p>
      </dgm:t>
    </dgm:pt>
    <dgm:pt modelId="{6B9331EB-40A5-445D-BF58-1581679ADBDD}" type="sibTrans" cxnId="{286B148D-739D-4542-9381-F61AB89BA035}">
      <dgm:prSet/>
      <dgm:spPr/>
      <dgm:t>
        <a:bodyPr/>
        <a:lstStyle/>
        <a:p>
          <a:endParaRPr lang="en-US"/>
        </a:p>
      </dgm:t>
    </dgm:pt>
    <dgm:pt modelId="{BE17906D-1A43-4E91-BFD9-5403D3573A11}">
      <dgm:prSet/>
      <dgm:spPr/>
      <dgm:t>
        <a:bodyPr/>
        <a:lstStyle/>
        <a:p>
          <a:r>
            <a:rPr lang="es-CL"/>
            <a:t>Hipersensibilidad afectiva</a:t>
          </a:r>
          <a:endParaRPr lang="en-US"/>
        </a:p>
      </dgm:t>
    </dgm:pt>
    <dgm:pt modelId="{8F76A392-4781-40AD-B884-E76F019DEC33}" type="parTrans" cxnId="{1351EBAE-00B4-4150-B183-EAA8EC3EC97C}">
      <dgm:prSet/>
      <dgm:spPr/>
      <dgm:t>
        <a:bodyPr/>
        <a:lstStyle/>
        <a:p>
          <a:endParaRPr lang="en-US"/>
        </a:p>
      </dgm:t>
    </dgm:pt>
    <dgm:pt modelId="{EB8636C8-A80D-49F3-8513-2B77B01532D8}" type="sibTrans" cxnId="{1351EBAE-00B4-4150-B183-EAA8EC3EC97C}">
      <dgm:prSet/>
      <dgm:spPr/>
      <dgm:t>
        <a:bodyPr/>
        <a:lstStyle/>
        <a:p>
          <a:endParaRPr lang="en-US"/>
        </a:p>
      </dgm:t>
    </dgm:pt>
    <dgm:pt modelId="{AD990AD0-0DE7-4AD4-B455-5E0C47730951}">
      <dgm:prSet/>
      <dgm:spPr/>
      <dgm:t>
        <a:bodyPr/>
        <a:lstStyle/>
        <a:p>
          <a:r>
            <a:rPr lang="es-CL"/>
            <a:t>Conflictos en el espacio social que rodea al menor</a:t>
          </a:r>
          <a:endParaRPr lang="en-US"/>
        </a:p>
      </dgm:t>
    </dgm:pt>
    <dgm:pt modelId="{C36817DB-ED9A-4642-AC9D-E185DF46798C}" type="parTrans" cxnId="{8EE0EA13-A179-4224-85FC-9D951D00E40B}">
      <dgm:prSet/>
      <dgm:spPr/>
      <dgm:t>
        <a:bodyPr/>
        <a:lstStyle/>
        <a:p>
          <a:endParaRPr lang="en-US"/>
        </a:p>
      </dgm:t>
    </dgm:pt>
    <dgm:pt modelId="{D2602F40-AAD3-4620-9B25-EDDF117EE7BF}" type="sibTrans" cxnId="{8EE0EA13-A179-4224-85FC-9D951D00E40B}">
      <dgm:prSet/>
      <dgm:spPr/>
      <dgm:t>
        <a:bodyPr/>
        <a:lstStyle/>
        <a:p>
          <a:endParaRPr lang="en-US"/>
        </a:p>
      </dgm:t>
    </dgm:pt>
    <dgm:pt modelId="{DC3CC694-DF5D-B04A-9CA2-B3FA669A5E93}" type="pres">
      <dgm:prSet presAssocID="{D9BC7D18-A42F-4F6C-BAF2-5BE744CC4B30}" presName="vert0" presStyleCnt="0">
        <dgm:presLayoutVars>
          <dgm:dir/>
          <dgm:animOne val="branch"/>
          <dgm:animLvl val="lvl"/>
        </dgm:presLayoutVars>
      </dgm:prSet>
      <dgm:spPr/>
    </dgm:pt>
    <dgm:pt modelId="{CCC5FA04-34E5-4244-BF1E-01BB967654B8}" type="pres">
      <dgm:prSet presAssocID="{66EA872C-5E83-4B7A-9C15-05DE18A42FF6}" presName="thickLine" presStyleLbl="alignNode1" presStyleIdx="0" presStyleCnt="3"/>
      <dgm:spPr/>
    </dgm:pt>
    <dgm:pt modelId="{2C17D77E-3CD1-0746-A504-1D6D755CFCCC}" type="pres">
      <dgm:prSet presAssocID="{66EA872C-5E83-4B7A-9C15-05DE18A42FF6}" presName="horz1" presStyleCnt="0"/>
      <dgm:spPr/>
    </dgm:pt>
    <dgm:pt modelId="{1C79BD09-871F-4E4C-99B5-CAE646391FA4}" type="pres">
      <dgm:prSet presAssocID="{66EA872C-5E83-4B7A-9C15-05DE18A42FF6}" presName="tx1" presStyleLbl="revTx" presStyleIdx="0" presStyleCnt="3"/>
      <dgm:spPr/>
    </dgm:pt>
    <dgm:pt modelId="{1807DDD5-FDA6-0A4D-8830-55D6FC35290D}" type="pres">
      <dgm:prSet presAssocID="{66EA872C-5E83-4B7A-9C15-05DE18A42FF6}" presName="vert1" presStyleCnt="0"/>
      <dgm:spPr/>
    </dgm:pt>
    <dgm:pt modelId="{9D3573F2-37F1-B246-9937-5E207E265FDE}" type="pres">
      <dgm:prSet presAssocID="{BE17906D-1A43-4E91-BFD9-5403D3573A11}" presName="thickLine" presStyleLbl="alignNode1" presStyleIdx="1" presStyleCnt="3"/>
      <dgm:spPr/>
    </dgm:pt>
    <dgm:pt modelId="{F3C4B831-785B-EE40-B678-742571DDA7B2}" type="pres">
      <dgm:prSet presAssocID="{BE17906D-1A43-4E91-BFD9-5403D3573A11}" presName="horz1" presStyleCnt="0"/>
      <dgm:spPr/>
    </dgm:pt>
    <dgm:pt modelId="{7AC6CB72-4513-884D-A0A3-651D4E68B624}" type="pres">
      <dgm:prSet presAssocID="{BE17906D-1A43-4E91-BFD9-5403D3573A11}" presName="tx1" presStyleLbl="revTx" presStyleIdx="1" presStyleCnt="3"/>
      <dgm:spPr/>
    </dgm:pt>
    <dgm:pt modelId="{D9E666CC-9634-F24D-8B2B-71058EA8EC2C}" type="pres">
      <dgm:prSet presAssocID="{BE17906D-1A43-4E91-BFD9-5403D3573A11}" presName="vert1" presStyleCnt="0"/>
      <dgm:spPr/>
    </dgm:pt>
    <dgm:pt modelId="{FBF039A0-172A-994E-8335-199C018D8170}" type="pres">
      <dgm:prSet presAssocID="{AD990AD0-0DE7-4AD4-B455-5E0C47730951}" presName="thickLine" presStyleLbl="alignNode1" presStyleIdx="2" presStyleCnt="3"/>
      <dgm:spPr/>
    </dgm:pt>
    <dgm:pt modelId="{676721A1-5E91-2A45-950D-105E0E813E5E}" type="pres">
      <dgm:prSet presAssocID="{AD990AD0-0DE7-4AD4-B455-5E0C47730951}" presName="horz1" presStyleCnt="0"/>
      <dgm:spPr/>
    </dgm:pt>
    <dgm:pt modelId="{D433B37F-7F57-754B-8FF0-5B8B9BACB46A}" type="pres">
      <dgm:prSet presAssocID="{AD990AD0-0DE7-4AD4-B455-5E0C47730951}" presName="tx1" presStyleLbl="revTx" presStyleIdx="2" presStyleCnt="3"/>
      <dgm:spPr/>
    </dgm:pt>
    <dgm:pt modelId="{11951C95-8FF7-1940-B614-C535B34015F1}" type="pres">
      <dgm:prSet presAssocID="{AD990AD0-0DE7-4AD4-B455-5E0C47730951}" presName="vert1" presStyleCnt="0"/>
      <dgm:spPr/>
    </dgm:pt>
  </dgm:ptLst>
  <dgm:cxnLst>
    <dgm:cxn modelId="{8EE0EA13-A179-4224-85FC-9D951D00E40B}" srcId="{D9BC7D18-A42F-4F6C-BAF2-5BE744CC4B30}" destId="{AD990AD0-0DE7-4AD4-B455-5E0C47730951}" srcOrd="2" destOrd="0" parTransId="{C36817DB-ED9A-4642-AC9D-E185DF46798C}" sibTransId="{D2602F40-AAD3-4620-9B25-EDDF117EE7BF}"/>
    <dgm:cxn modelId="{37F27034-DD9D-B94B-8F85-E39FCECD802F}" type="presOf" srcId="{D9BC7D18-A42F-4F6C-BAF2-5BE744CC4B30}" destId="{DC3CC694-DF5D-B04A-9CA2-B3FA669A5E93}" srcOrd="0" destOrd="0" presId="urn:microsoft.com/office/officeart/2008/layout/LinedList"/>
    <dgm:cxn modelId="{7E8C7748-D693-A545-A2D2-F126323DC704}" type="presOf" srcId="{66EA872C-5E83-4B7A-9C15-05DE18A42FF6}" destId="{1C79BD09-871F-4E4C-99B5-CAE646391FA4}" srcOrd="0" destOrd="0" presId="urn:microsoft.com/office/officeart/2008/layout/LinedList"/>
    <dgm:cxn modelId="{286B148D-739D-4542-9381-F61AB89BA035}" srcId="{D9BC7D18-A42F-4F6C-BAF2-5BE744CC4B30}" destId="{66EA872C-5E83-4B7A-9C15-05DE18A42FF6}" srcOrd="0" destOrd="0" parTransId="{F1B59A8C-CBC6-4F51-BA71-B946588F58C0}" sibTransId="{6B9331EB-40A5-445D-BF58-1581679ADBDD}"/>
    <dgm:cxn modelId="{1351EBAE-00B4-4150-B183-EAA8EC3EC97C}" srcId="{D9BC7D18-A42F-4F6C-BAF2-5BE744CC4B30}" destId="{BE17906D-1A43-4E91-BFD9-5403D3573A11}" srcOrd="1" destOrd="0" parTransId="{8F76A392-4781-40AD-B884-E76F019DEC33}" sibTransId="{EB8636C8-A80D-49F3-8513-2B77B01532D8}"/>
    <dgm:cxn modelId="{56B8AFC5-C69F-0543-8E8E-3C2031AD81E3}" type="presOf" srcId="{BE17906D-1A43-4E91-BFD9-5403D3573A11}" destId="{7AC6CB72-4513-884D-A0A3-651D4E68B624}" srcOrd="0" destOrd="0" presId="urn:microsoft.com/office/officeart/2008/layout/LinedList"/>
    <dgm:cxn modelId="{0259ECF9-FC48-8941-9092-7512CF59B21F}" type="presOf" srcId="{AD990AD0-0DE7-4AD4-B455-5E0C47730951}" destId="{D433B37F-7F57-754B-8FF0-5B8B9BACB46A}" srcOrd="0" destOrd="0" presId="urn:microsoft.com/office/officeart/2008/layout/LinedList"/>
    <dgm:cxn modelId="{BA486EBB-5C86-3945-8927-061B4AEA1383}" type="presParOf" srcId="{DC3CC694-DF5D-B04A-9CA2-B3FA669A5E93}" destId="{CCC5FA04-34E5-4244-BF1E-01BB967654B8}" srcOrd="0" destOrd="0" presId="urn:microsoft.com/office/officeart/2008/layout/LinedList"/>
    <dgm:cxn modelId="{1D44459E-33BD-BF4B-AD46-71C9A2EC4F9F}" type="presParOf" srcId="{DC3CC694-DF5D-B04A-9CA2-B3FA669A5E93}" destId="{2C17D77E-3CD1-0746-A504-1D6D755CFCCC}" srcOrd="1" destOrd="0" presId="urn:microsoft.com/office/officeart/2008/layout/LinedList"/>
    <dgm:cxn modelId="{545B5CCE-40CF-5B40-913D-3161E32532A4}" type="presParOf" srcId="{2C17D77E-3CD1-0746-A504-1D6D755CFCCC}" destId="{1C79BD09-871F-4E4C-99B5-CAE646391FA4}" srcOrd="0" destOrd="0" presId="urn:microsoft.com/office/officeart/2008/layout/LinedList"/>
    <dgm:cxn modelId="{46B00BF6-8B43-CB4E-9146-88281DC697E2}" type="presParOf" srcId="{2C17D77E-3CD1-0746-A504-1D6D755CFCCC}" destId="{1807DDD5-FDA6-0A4D-8830-55D6FC35290D}" srcOrd="1" destOrd="0" presId="urn:microsoft.com/office/officeart/2008/layout/LinedList"/>
    <dgm:cxn modelId="{0654A8BF-3223-D743-9424-0E338B3881BB}" type="presParOf" srcId="{DC3CC694-DF5D-B04A-9CA2-B3FA669A5E93}" destId="{9D3573F2-37F1-B246-9937-5E207E265FDE}" srcOrd="2" destOrd="0" presId="urn:microsoft.com/office/officeart/2008/layout/LinedList"/>
    <dgm:cxn modelId="{17F53482-3AFB-714D-B353-83A0AFB3DB74}" type="presParOf" srcId="{DC3CC694-DF5D-B04A-9CA2-B3FA669A5E93}" destId="{F3C4B831-785B-EE40-B678-742571DDA7B2}" srcOrd="3" destOrd="0" presId="urn:microsoft.com/office/officeart/2008/layout/LinedList"/>
    <dgm:cxn modelId="{8E8FDB4C-740C-8E4B-B972-90B65523150B}" type="presParOf" srcId="{F3C4B831-785B-EE40-B678-742571DDA7B2}" destId="{7AC6CB72-4513-884D-A0A3-651D4E68B624}" srcOrd="0" destOrd="0" presId="urn:microsoft.com/office/officeart/2008/layout/LinedList"/>
    <dgm:cxn modelId="{4B8EA859-E01D-D541-B445-EB28FCDC1527}" type="presParOf" srcId="{F3C4B831-785B-EE40-B678-742571DDA7B2}" destId="{D9E666CC-9634-F24D-8B2B-71058EA8EC2C}" srcOrd="1" destOrd="0" presId="urn:microsoft.com/office/officeart/2008/layout/LinedList"/>
    <dgm:cxn modelId="{325EC40F-07BC-F648-892B-8F1CE9E7A0B4}" type="presParOf" srcId="{DC3CC694-DF5D-B04A-9CA2-B3FA669A5E93}" destId="{FBF039A0-172A-994E-8335-199C018D8170}" srcOrd="4" destOrd="0" presId="urn:microsoft.com/office/officeart/2008/layout/LinedList"/>
    <dgm:cxn modelId="{DB391D9F-3143-3D45-8B4F-76FE277B9D4D}" type="presParOf" srcId="{DC3CC694-DF5D-B04A-9CA2-B3FA669A5E93}" destId="{676721A1-5E91-2A45-950D-105E0E813E5E}" srcOrd="5" destOrd="0" presId="urn:microsoft.com/office/officeart/2008/layout/LinedList"/>
    <dgm:cxn modelId="{266E2416-427A-0D48-A947-050065E6DC7F}" type="presParOf" srcId="{676721A1-5E91-2A45-950D-105E0E813E5E}" destId="{D433B37F-7F57-754B-8FF0-5B8B9BACB46A}" srcOrd="0" destOrd="0" presId="urn:microsoft.com/office/officeart/2008/layout/LinedList"/>
    <dgm:cxn modelId="{44EA3A9E-97E0-4D45-88FB-B7C6E4CB9AA5}" type="presParOf" srcId="{676721A1-5E91-2A45-950D-105E0E813E5E}" destId="{11951C95-8FF7-1940-B614-C535B34015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BC7D18-A42F-4F6C-BAF2-5BE744CC4B3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198831D-9F87-294C-BBF8-81C3280AD97F}">
      <dgm:prSet/>
      <dgm:spPr/>
      <dgm:t>
        <a:bodyPr/>
        <a:lstStyle/>
        <a:p>
          <a:r>
            <a:rPr lang="es-CL" altLang="es-CL"/>
            <a:t>Enfermedades infecciosas</a:t>
          </a:r>
          <a:endParaRPr lang="es-CL" altLang="es-CL" dirty="0"/>
        </a:p>
      </dgm:t>
    </dgm:pt>
    <dgm:pt modelId="{C5609A9A-99E0-FE48-8938-131AD049CB0D}" type="parTrans" cxnId="{023D1242-A0C0-0F4B-B73E-B43FFFE5CB5C}">
      <dgm:prSet/>
      <dgm:spPr/>
      <dgm:t>
        <a:bodyPr/>
        <a:lstStyle/>
        <a:p>
          <a:endParaRPr lang="es-MX"/>
        </a:p>
      </dgm:t>
    </dgm:pt>
    <dgm:pt modelId="{A28B8933-6F3E-F948-A4B8-B450091CD2D3}" type="sibTrans" cxnId="{023D1242-A0C0-0F4B-B73E-B43FFFE5CB5C}">
      <dgm:prSet/>
      <dgm:spPr/>
      <dgm:t>
        <a:bodyPr/>
        <a:lstStyle/>
        <a:p>
          <a:endParaRPr lang="es-MX"/>
        </a:p>
      </dgm:t>
    </dgm:pt>
    <dgm:pt modelId="{E784E824-486F-BF47-AC06-C9DD24FE3190}">
      <dgm:prSet/>
      <dgm:spPr/>
      <dgm:t>
        <a:bodyPr/>
        <a:lstStyle/>
        <a:p>
          <a:r>
            <a:rPr lang="es-CL" altLang="es-CL"/>
            <a:t>Enfermedades digestivas (transitorias o crónicas)</a:t>
          </a:r>
          <a:endParaRPr lang="es-CL" altLang="es-CL" dirty="0"/>
        </a:p>
      </dgm:t>
    </dgm:pt>
    <dgm:pt modelId="{3D8A4EAE-94C0-FE4A-AFF9-D4C59D38E830}" type="parTrans" cxnId="{BD2079BB-5FBF-6F45-B67A-0E41B5A4A5B5}">
      <dgm:prSet/>
      <dgm:spPr/>
      <dgm:t>
        <a:bodyPr/>
        <a:lstStyle/>
        <a:p>
          <a:endParaRPr lang="es-MX"/>
        </a:p>
      </dgm:t>
    </dgm:pt>
    <dgm:pt modelId="{EC3A2AEB-561C-944A-97DE-75D7304305E7}" type="sibTrans" cxnId="{BD2079BB-5FBF-6F45-B67A-0E41B5A4A5B5}">
      <dgm:prSet/>
      <dgm:spPr/>
      <dgm:t>
        <a:bodyPr/>
        <a:lstStyle/>
        <a:p>
          <a:endParaRPr lang="es-MX"/>
        </a:p>
      </dgm:t>
    </dgm:pt>
    <dgm:pt modelId="{769EC4B6-5FBE-2C47-89F9-02B961AC8CEC}">
      <dgm:prSet/>
      <dgm:spPr/>
      <dgm:t>
        <a:bodyPr/>
        <a:lstStyle/>
        <a:p>
          <a:r>
            <a:rPr lang="es-CL" altLang="es-CL" dirty="0"/>
            <a:t>Enfermedades carenciales</a:t>
          </a:r>
        </a:p>
      </dgm:t>
    </dgm:pt>
    <dgm:pt modelId="{A1033C0A-AE95-BF48-80BD-8E53EB5136C9}" type="parTrans" cxnId="{9FA83233-FB73-7140-BE9B-D64979DC3DAE}">
      <dgm:prSet/>
      <dgm:spPr/>
      <dgm:t>
        <a:bodyPr/>
        <a:lstStyle/>
        <a:p>
          <a:endParaRPr lang="es-MX"/>
        </a:p>
      </dgm:t>
    </dgm:pt>
    <dgm:pt modelId="{A9DB1DF4-ED99-5F47-83A5-8AA875E3885C}" type="sibTrans" cxnId="{9FA83233-FB73-7140-BE9B-D64979DC3DAE}">
      <dgm:prSet/>
      <dgm:spPr/>
      <dgm:t>
        <a:bodyPr/>
        <a:lstStyle/>
        <a:p>
          <a:endParaRPr lang="es-MX"/>
        </a:p>
      </dgm:t>
    </dgm:pt>
    <dgm:pt modelId="{47FD0A75-3F90-094B-8C8D-13D6D6B66E8E}">
      <dgm:prSet/>
      <dgm:spPr/>
      <dgm:t>
        <a:bodyPr/>
        <a:lstStyle/>
        <a:p>
          <a:r>
            <a:rPr lang="es-CL" altLang="es-CL"/>
            <a:t>Enfermedades metabólicas</a:t>
          </a:r>
          <a:endParaRPr lang="es-CL" altLang="es-CL" dirty="0"/>
        </a:p>
      </dgm:t>
    </dgm:pt>
    <dgm:pt modelId="{19116023-0276-2443-9896-7C7714AAC9E2}" type="parTrans" cxnId="{694B7204-DF81-C84A-9406-763FA93EAAA0}">
      <dgm:prSet/>
      <dgm:spPr/>
      <dgm:t>
        <a:bodyPr/>
        <a:lstStyle/>
        <a:p>
          <a:endParaRPr lang="es-MX"/>
        </a:p>
      </dgm:t>
    </dgm:pt>
    <dgm:pt modelId="{DEBF94E3-F748-EF4D-B784-4B0A5A9ECD6D}" type="sibTrans" cxnId="{694B7204-DF81-C84A-9406-763FA93EAAA0}">
      <dgm:prSet/>
      <dgm:spPr/>
      <dgm:t>
        <a:bodyPr/>
        <a:lstStyle/>
        <a:p>
          <a:endParaRPr lang="es-MX"/>
        </a:p>
      </dgm:t>
    </dgm:pt>
    <dgm:pt modelId="{37E04194-E7FE-2D44-9644-F618053EEEB7}">
      <dgm:prSet/>
      <dgm:spPr/>
      <dgm:t>
        <a:bodyPr/>
        <a:lstStyle/>
        <a:p>
          <a:r>
            <a:rPr lang="es-CL" altLang="es-CL" dirty="0"/>
            <a:t>Enfermedad renal</a:t>
          </a:r>
        </a:p>
      </dgm:t>
    </dgm:pt>
    <dgm:pt modelId="{99883FEC-120C-9241-AD3E-15F39A9AC8D3}" type="parTrans" cxnId="{C87FF887-9206-4C43-B6AE-5D75EAB583D7}">
      <dgm:prSet/>
      <dgm:spPr/>
      <dgm:t>
        <a:bodyPr/>
        <a:lstStyle/>
        <a:p>
          <a:endParaRPr lang="es-MX"/>
        </a:p>
      </dgm:t>
    </dgm:pt>
    <dgm:pt modelId="{D10B107E-4495-AA4A-8DAD-6514FA5D07D3}" type="sibTrans" cxnId="{C87FF887-9206-4C43-B6AE-5D75EAB583D7}">
      <dgm:prSet/>
      <dgm:spPr/>
      <dgm:t>
        <a:bodyPr/>
        <a:lstStyle/>
        <a:p>
          <a:endParaRPr lang="es-MX"/>
        </a:p>
      </dgm:t>
    </dgm:pt>
    <dgm:pt modelId="{7BBD9B34-AFA8-E343-A997-F76A72DFA378}">
      <dgm:prSet/>
      <dgm:spPr/>
      <dgm:t>
        <a:bodyPr/>
        <a:lstStyle/>
        <a:p>
          <a:r>
            <a:rPr lang="es-CL" altLang="es-CL"/>
            <a:t>Endocrinopatías </a:t>
          </a:r>
          <a:endParaRPr lang="es-CL" altLang="es-CL" dirty="0"/>
        </a:p>
      </dgm:t>
    </dgm:pt>
    <dgm:pt modelId="{60F63FB1-A961-C149-B7F4-D3F950606099}" type="parTrans" cxnId="{F865F758-D1EE-DC4F-A703-5BB36BA53CF0}">
      <dgm:prSet/>
      <dgm:spPr/>
      <dgm:t>
        <a:bodyPr/>
        <a:lstStyle/>
        <a:p>
          <a:endParaRPr lang="es-MX"/>
        </a:p>
      </dgm:t>
    </dgm:pt>
    <dgm:pt modelId="{0E866B6F-1CB0-8E49-A8C4-5F2AB9E51234}" type="sibTrans" cxnId="{F865F758-D1EE-DC4F-A703-5BB36BA53CF0}">
      <dgm:prSet/>
      <dgm:spPr/>
      <dgm:t>
        <a:bodyPr/>
        <a:lstStyle/>
        <a:p>
          <a:endParaRPr lang="es-MX"/>
        </a:p>
      </dgm:t>
    </dgm:pt>
    <dgm:pt modelId="{FD505203-0C01-4C4C-B740-9E5535850ED0}">
      <dgm:prSet/>
      <dgm:spPr/>
      <dgm:t>
        <a:bodyPr/>
        <a:lstStyle/>
        <a:p>
          <a:r>
            <a:rPr lang="es-CL" altLang="es-CL"/>
            <a:t>Enfermedades neurológicas / Tr. Psicológicos</a:t>
          </a:r>
          <a:endParaRPr lang="es-CL" altLang="es-CL" dirty="0"/>
        </a:p>
      </dgm:t>
    </dgm:pt>
    <dgm:pt modelId="{E03F9C28-CC09-9C4F-B473-94D312CA7A17}" type="parTrans" cxnId="{6FAA48E9-DCB2-6149-9923-6D987671736A}">
      <dgm:prSet/>
      <dgm:spPr/>
      <dgm:t>
        <a:bodyPr/>
        <a:lstStyle/>
        <a:p>
          <a:endParaRPr lang="es-MX"/>
        </a:p>
      </dgm:t>
    </dgm:pt>
    <dgm:pt modelId="{0C2BACF7-29C4-BE4B-ABAD-C7C4B13D06B2}" type="sibTrans" cxnId="{6FAA48E9-DCB2-6149-9923-6D987671736A}">
      <dgm:prSet/>
      <dgm:spPr/>
      <dgm:t>
        <a:bodyPr/>
        <a:lstStyle/>
        <a:p>
          <a:endParaRPr lang="es-MX"/>
        </a:p>
      </dgm:t>
    </dgm:pt>
    <dgm:pt modelId="{88704D18-AA6E-584E-913D-6BCFC2ACCE84}">
      <dgm:prSet/>
      <dgm:spPr/>
      <dgm:t>
        <a:bodyPr/>
        <a:lstStyle/>
        <a:p>
          <a:r>
            <a:rPr lang="es-CL" altLang="es-CL"/>
            <a:t>Yatrogenia </a:t>
          </a:r>
          <a:endParaRPr lang="es-CL" altLang="es-CL" dirty="0"/>
        </a:p>
      </dgm:t>
    </dgm:pt>
    <dgm:pt modelId="{B352C16B-72D1-F540-8B0E-7F35A5EAC090}" type="parTrans" cxnId="{4CF09D14-D99F-F744-A083-DDCE122D77BB}">
      <dgm:prSet/>
      <dgm:spPr/>
      <dgm:t>
        <a:bodyPr/>
        <a:lstStyle/>
        <a:p>
          <a:endParaRPr lang="es-MX"/>
        </a:p>
      </dgm:t>
    </dgm:pt>
    <dgm:pt modelId="{F829DC8D-BA20-4A44-9439-975C01667713}" type="sibTrans" cxnId="{4CF09D14-D99F-F744-A083-DDCE122D77BB}">
      <dgm:prSet/>
      <dgm:spPr/>
      <dgm:t>
        <a:bodyPr/>
        <a:lstStyle/>
        <a:p>
          <a:endParaRPr lang="es-MX"/>
        </a:p>
      </dgm:t>
    </dgm:pt>
    <dgm:pt modelId="{DC3CC694-DF5D-B04A-9CA2-B3FA669A5E93}" type="pres">
      <dgm:prSet presAssocID="{D9BC7D18-A42F-4F6C-BAF2-5BE744CC4B30}" presName="vert0" presStyleCnt="0">
        <dgm:presLayoutVars>
          <dgm:dir/>
          <dgm:animOne val="branch"/>
          <dgm:animLvl val="lvl"/>
        </dgm:presLayoutVars>
      </dgm:prSet>
      <dgm:spPr/>
    </dgm:pt>
    <dgm:pt modelId="{82158467-470F-9B41-9D8D-F47144886012}" type="pres">
      <dgm:prSet presAssocID="{E198831D-9F87-294C-BBF8-81C3280AD97F}" presName="thickLine" presStyleLbl="alignNode1" presStyleIdx="0" presStyleCnt="8"/>
      <dgm:spPr/>
    </dgm:pt>
    <dgm:pt modelId="{B4572C02-DED7-3340-B52B-5A591AABAF07}" type="pres">
      <dgm:prSet presAssocID="{E198831D-9F87-294C-BBF8-81C3280AD97F}" presName="horz1" presStyleCnt="0"/>
      <dgm:spPr/>
    </dgm:pt>
    <dgm:pt modelId="{717E265E-9FEA-DD49-8E99-C24F041B07C9}" type="pres">
      <dgm:prSet presAssocID="{E198831D-9F87-294C-BBF8-81C3280AD97F}" presName="tx1" presStyleLbl="revTx" presStyleIdx="0" presStyleCnt="8"/>
      <dgm:spPr/>
    </dgm:pt>
    <dgm:pt modelId="{163AC024-AC53-C040-9AA6-B2031AABA75B}" type="pres">
      <dgm:prSet presAssocID="{E198831D-9F87-294C-BBF8-81C3280AD97F}" presName="vert1" presStyleCnt="0"/>
      <dgm:spPr/>
    </dgm:pt>
    <dgm:pt modelId="{230E36F2-1419-7E4D-A4DF-109370D6A0EC}" type="pres">
      <dgm:prSet presAssocID="{E784E824-486F-BF47-AC06-C9DD24FE3190}" presName="thickLine" presStyleLbl="alignNode1" presStyleIdx="1" presStyleCnt="8"/>
      <dgm:spPr/>
    </dgm:pt>
    <dgm:pt modelId="{84D90960-0917-E443-A204-6CEEB5E41AB1}" type="pres">
      <dgm:prSet presAssocID="{E784E824-486F-BF47-AC06-C9DD24FE3190}" presName="horz1" presStyleCnt="0"/>
      <dgm:spPr/>
    </dgm:pt>
    <dgm:pt modelId="{7BAFAA71-A94D-6846-8216-673F7666FB55}" type="pres">
      <dgm:prSet presAssocID="{E784E824-486F-BF47-AC06-C9DD24FE3190}" presName="tx1" presStyleLbl="revTx" presStyleIdx="1" presStyleCnt="8"/>
      <dgm:spPr/>
    </dgm:pt>
    <dgm:pt modelId="{094E7EB0-7682-DD49-A021-DD03C99F5801}" type="pres">
      <dgm:prSet presAssocID="{E784E824-486F-BF47-AC06-C9DD24FE3190}" presName="vert1" presStyleCnt="0"/>
      <dgm:spPr/>
    </dgm:pt>
    <dgm:pt modelId="{0E8363B0-C206-7847-86D6-E7C80FE71503}" type="pres">
      <dgm:prSet presAssocID="{769EC4B6-5FBE-2C47-89F9-02B961AC8CEC}" presName="thickLine" presStyleLbl="alignNode1" presStyleIdx="2" presStyleCnt="8"/>
      <dgm:spPr/>
    </dgm:pt>
    <dgm:pt modelId="{0327E855-7888-AC41-9A9F-648EDF20B383}" type="pres">
      <dgm:prSet presAssocID="{769EC4B6-5FBE-2C47-89F9-02B961AC8CEC}" presName="horz1" presStyleCnt="0"/>
      <dgm:spPr/>
    </dgm:pt>
    <dgm:pt modelId="{179B05FF-EA19-FC4B-B264-F1A8F577B10D}" type="pres">
      <dgm:prSet presAssocID="{769EC4B6-5FBE-2C47-89F9-02B961AC8CEC}" presName="tx1" presStyleLbl="revTx" presStyleIdx="2" presStyleCnt="8"/>
      <dgm:spPr/>
    </dgm:pt>
    <dgm:pt modelId="{D1B9B99A-BF34-EE41-A8DA-BDFC75947181}" type="pres">
      <dgm:prSet presAssocID="{769EC4B6-5FBE-2C47-89F9-02B961AC8CEC}" presName="vert1" presStyleCnt="0"/>
      <dgm:spPr/>
    </dgm:pt>
    <dgm:pt modelId="{E75ED3A0-F9A6-C947-930C-C9FB5772AA23}" type="pres">
      <dgm:prSet presAssocID="{47FD0A75-3F90-094B-8C8D-13D6D6B66E8E}" presName="thickLine" presStyleLbl="alignNode1" presStyleIdx="3" presStyleCnt="8"/>
      <dgm:spPr/>
    </dgm:pt>
    <dgm:pt modelId="{13EA227D-0858-B34D-9973-E98BE4532A34}" type="pres">
      <dgm:prSet presAssocID="{47FD0A75-3F90-094B-8C8D-13D6D6B66E8E}" presName="horz1" presStyleCnt="0"/>
      <dgm:spPr/>
    </dgm:pt>
    <dgm:pt modelId="{15ACF977-E040-6D45-8B0B-90459F19C297}" type="pres">
      <dgm:prSet presAssocID="{47FD0A75-3F90-094B-8C8D-13D6D6B66E8E}" presName="tx1" presStyleLbl="revTx" presStyleIdx="3" presStyleCnt="8"/>
      <dgm:spPr/>
    </dgm:pt>
    <dgm:pt modelId="{319D4FCD-6011-994E-8F0D-BC735C1E7F38}" type="pres">
      <dgm:prSet presAssocID="{47FD0A75-3F90-094B-8C8D-13D6D6B66E8E}" presName="vert1" presStyleCnt="0"/>
      <dgm:spPr/>
    </dgm:pt>
    <dgm:pt modelId="{0CC620FF-D95F-B54A-9297-D871D5DF4A7E}" type="pres">
      <dgm:prSet presAssocID="{37E04194-E7FE-2D44-9644-F618053EEEB7}" presName="thickLine" presStyleLbl="alignNode1" presStyleIdx="4" presStyleCnt="8"/>
      <dgm:spPr/>
    </dgm:pt>
    <dgm:pt modelId="{6FD503B9-3F97-4242-86A2-0B1DB95B8040}" type="pres">
      <dgm:prSet presAssocID="{37E04194-E7FE-2D44-9644-F618053EEEB7}" presName="horz1" presStyleCnt="0"/>
      <dgm:spPr/>
    </dgm:pt>
    <dgm:pt modelId="{145E8E9E-C2BA-A44B-8DFE-594D882D6979}" type="pres">
      <dgm:prSet presAssocID="{37E04194-E7FE-2D44-9644-F618053EEEB7}" presName="tx1" presStyleLbl="revTx" presStyleIdx="4" presStyleCnt="8"/>
      <dgm:spPr/>
    </dgm:pt>
    <dgm:pt modelId="{FB3709A9-4586-444B-934B-6C2FDF5BDA30}" type="pres">
      <dgm:prSet presAssocID="{37E04194-E7FE-2D44-9644-F618053EEEB7}" presName="vert1" presStyleCnt="0"/>
      <dgm:spPr/>
    </dgm:pt>
    <dgm:pt modelId="{0CA6B4A9-485B-464F-ACB6-6CF869EB96E6}" type="pres">
      <dgm:prSet presAssocID="{7BBD9B34-AFA8-E343-A997-F76A72DFA378}" presName="thickLine" presStyleLbl="alignNode1" presStyleIdx="5" presStyleCnt="8"/>
      <dgm:spPr/>
    </dgm:pt>
    <dgm:pt modelId="{26853FA6-63E2-4A4D-A8B3-8D720C38CE90}" type="pres">
      <dgm:prSet presAssocID="{7BBD9B34-AFA8-E343-A997-F76A72DFA378}" presName="horz1" presStyleCnt="0"/>
      <dgm:spPr/>
    </dgm:pt>
    <dgm:pt modelId="{F1A3035E-9A16-CC48-928D-0D82BAD01064}" type="pres">
      <dgm:prSet presAssocID="{7BBD9B34-AFA8-E343-A997-F76A72DFA378}" presName="tx1" presStyleLbl="revTx" presStyleIdx="5" presStyleCnt="8"/>
      <dgm:spPr/>
    </dgm:pt>
    <dgm:pt modelId="{5E936DD5-01B0-2F48-A31B-CA3A375DAF67}" type="pres">
      <dgm:prSet presAssocID="{7BBD9B34-AFA8-E343-A997-F76A72DFA378}" presName="vert1" presStyleCnt="0"/>
      <dgm:spPr/>
    </dgm:pt>
    <dgm:pt modelId="{60CFACF0-F509-3E4C-BE1C-57FAB9A19CC2}" type="pres">
      <dgm:prSet presAssocID="{FD505203-0C01-4C4C-B740-9E5535850ED0}" presName="thickLine" presStyleLbl="alignNode1" presStyleIdx="6" presStyleCnt="8"/>
      <dgm:spPr/>
    </dgm:pt>
    <dgm:pt modelId="{7F93FFC1-FAC7-6446-A501-096CF18F2145}" type="pres">
      <dgm:prSet presAssocID="{FD505203-0C01-4C4C-B740-9E5535850ED0}" presName="horz1" presStyleCnt="0"/>
      <dgm:spPr/>
    </dgm:pt>
    <dgm:pt modelId="{269D234B-9ACF-B145-90A8-2B5C7EF0DB05}" type="pres">
      <dgm:prSet presAssocID="{FD505203-0C01-4C4C-B740-9E5535850ED0}" presName="tx1" presStyleLbl="revTx" presStyleIdx="6" presStyleCnt="8"/>
      <dgm:spPr/>
    </dgm:pt>
    <dgm:pt modelId="{A9ABAE27-34C8-F84D-9973-563CB9860845}" type="pres">
      <dgm:prSet presAssocID="{FD505203-0C01-4C4C-B740-9E5535850ED0}" presName="vert1" presStyleCnt="0"/>
      <dgm:spPr/>
    </dgm:pt>
    <dgm:pt modelId="{04A8CF06-20BC-1547-9D68-E580CEFB1743}" type="pres">
      <dgm:prSet presAssocID="{88704D18-AA6E-584E-913D-6BCFC2ACCE84}" presName="thickLine" presStyleLbl="alignNode1" presStyleIdx="7" presStyleCnt="8"/>
      <dgm:spPr/>
    </dgm:pt>
    <dgm:pt modelId="{CC8E1F7B-E423-5049-9570-F4513BB444D7}" type="pres">
      <dgm:prSet presAssocID="{88704D18-AA6E-584E-913D-6BCFC2ACCE84}" presName="horz1" presStyleCnt="0"/>
      <dgm:spPr/>
    </dgm:pt>
    <dgm:pt modelId="{0213CC8B-E1BF-4D46-B802-BC8DBEB730FC}" type="pres">
      <dgm:prSet presAssocID="{88704D18-AA6E-584E-913D-6BCFC2ACCE84}" presName="tx1" presStyleLbl="revTx" presStyleIdx="7" presStyleCnt="8"/>
      <dgm:spPr/>
    </dgm:pt>
    <dgm:pt modelId="{D959E1D6-7822-1143-A5EB-DF77EB310A5B}" type="pres">
      <dgm:prSet presAssocID="{88704D18-AA6E-584E-913D-6BCFC2ACCE84}" presName="vert1" presStyleCnt="0"/>
      <dgm:spPr/>
    </dgm:pt>
  </dgm:ptLst>
  <dgm:cxnLst>
    <dgm:cxn modelId="{694B7204-DF81-C84A-9406-763FA93EAAA0}" srcId="{D9BC7D18-A42F-4F6C-BAF2-5BE744CC4B30}" destId="{47FD0A75-3F90-094B-8C8D-13D6D6B66E8E}" srcOrd="3" destOrd="0" parTransId="{19116023-0276-2443-9896-7C7714AAC9E2}" sibTransId="{DEBF94E3-F748-EF4D-B784-4B0A5A9ECD6D}"/>
    <dgm:cxn modelId="{170CEB0A-6859-4D43-B20D-01518DAE7B01}" type="presOf" srcId="{7BBD9B34-AFA8-E343-A997-F76A72DFA378}" destId="{F1A3035E-9A16-CC48-928D-0D82BAD01064}" srcOrd="0" destOrd="0" presId="urn:microsoft.com/office/officeart/2008/layout/LinedList"/>
    <dgm:cxn modelId="{4CF09D14-D99F-F744-A083-DDCE122D77BB}" srcId="{D9BC7D18-A42F-4F6C-BAF2-5BE744CC4B30}" destId="{88704D18-AA6E-584E-913D-6BCFC2ACCE84}" srcOrd="7" destOrd="0" parTransId="{B352C16B-72D1-F540-8B0E-7F35A5EAC090}" sibTransId="{F829DC8D-BA20-4A44-9439-975C01667713}"/>
    <dgm:cxn modelId="{9FA83233-FB73-7140-BE9B-D64979DC3DAE}" srcId="{D9BC7D18-A42F-4F6C-BAF2-5BE744CC4B30}" destId="{769EC4B6-5FBE-2C47-89F9-02B961AC8CEC}" srcOrd="2" destOrd="0" parTransId="{A1033C0A-AE95-BF48-80BD-8E53EB5136C9}" sibTransId="{A9DB1DF4-ED99-5F47-83A5-8AA875E3885C}"/>
    <dgm:cxn modelId="{37F27034-DD9D-B94B-8F85-E39FCECD802F}" type="presOf" srcId="{D9BC7D18-A42F-4F6C-BAF2-5BE744CC4B30}" destId="{DC3CC694-DF5D-B04A-9CA2-B3FA669A5E93}" srcOrd="0" destOrd="0" presId="urn:microsoft.com/office/officeart/2008/layout/LinedList"/>
    <dgm:cxn modelId="{7F229C3A-2320-F145-82DE-3789F83A2265}" type="presOf" srcId="{88704D18-AA6E-584E-913D-6BCFC2ACCE84}" destId="{0213CC8B-E1BF-4D46-B802-BC8DBEB730FC}" srcOrd="0" destOrd="0" presId="urn:microsoft.com/office/officeart/2008/layout/LinedList"/>
    <dgm:cxn modelId="{023D1242-A0C0-0F4B-B73E-B43FFFE5CB5C}" srcId="{D9BC7D18-A42F-4F6C-BAF2-5BE744CC4B30}" destId="{E198831D-9F87-294C-BBF8-81C3280AD97F}" srcOrd="0" destOrd="0" parTransId="{C5609A9A-99E0-FE48-8938-131AD049CB0D}" sibTransId="{A28B8933-6F3E-F948-A4B8-B450091CD2D3}"/>
    <dgm:cxn modelId="{F865F758-D1EE-DC4F-A703-5BB36BA53CF0}" srcId="{D9BC7D18-A42F-4F6C-BAF2-5BE744CC4B30}" destId="{7BBD9B34-AFA8-E343-A997-F76A72DFA378}" srcOrd="5" destOrd="0" parTransId="{60F63FB1-A961-C149-B7F4-D3F950606099}" sibTransId="{0E866B6F-1CB0-8E49-A8C4-5F2AB9E51234}"/>
    <dgm:cxn modelId="{12297E78-5BD1-A84A-8315-4D2A825F5D88}" type="presOf" srcId="{E198831D-9F87-294C-BBF8-81C3280AD97F}" destId="{717E265E-9FEA-DD49-8E99-C24F041B07C9}" srcOrd="0" destOrd="0" presId="urn:microsoft.com/office/officeart/2008/layout/LinedList"/>
    <dgm:cxn modelId="{C87FF887-9206-4C43-B6AE-5D75EAB583D7}" srcId="{D9BC7D18-A42F-4F6C-BAF2-5BE744CC4B30}" destId="{37E04194-E7FE-2D44-9644-F618053EEEB7}" srcOrd="4" destOrd="0" parTransId="{99883FEC-120C-9241-AD3E-15F39A9AC8D3}" sibTransId="{D10B107E-4495-AA4A-8DAD-6514FA5D07D3}"/>
    <dgm:cxn modelId="{DCEDBC9B-C73C-A844-AEE1-28AC39284043}" type="presOf" srcId="{47FD0A75-3F90-094B-8C8D-13D6D6B66E8E}" destId="{15ACF977-E040-6D45-8B0B-90459F19C297}" srcOrd="0" destOrd="0" presId="urn:microsoft.com/office/officeart/2008/layout/LinedList"/>
    <dgm:cxn modelId="{749A249E-1C02-824B-99D6-D560DB42BBF0}" type="presOf" srcId="{FD505203-0C01-4C4C-B740-9E5535850ED0}" destId="{269D234B-9ACF-B145-90A8-2B5C7EF0DB05}" srcOrd="0" destOrd="0" presId="urn:microsoft.com/office/officeart/2008/layout/LinedList"/>
    <dgm:cxn modelId="{9751FEAE-0CB6-CE44-99D0-C6CC6CB7FC1D}" type="presOf" srcId="{E784E824-486F-BF47-AC06-C9DD24FE3190}" destId="{7BAFAA71-A94D-6846-8216-673F7666FB55}" srcOrd="0" destOrd="0" presId="urn:microsoft.com/office/officeart/2008/layout/LinedList"/>
    <dgm:cxn modelId="{BD2079BB-5FBF-6F45-B67A-0E41B5A4A5B5}" srcId="{D9BC7D18-A42F-4F6C-BAF2-5BE744CC4B30}" destId="{E784E824-486F-BF47-AC06-C9DD24FE3190}" srcOrd="1" destOrd="0" parTransId="{3D8A4EAE-94C0-FE4A-AFF9-D4C59D38E830}" sibTransId="{EC3A2AEB-561C-944A-97DE-75D7304305E7}"/>
    <dgm:cxn modelId="{C1088FE1-01BB-E949-90CA-1FDB7966727A}" type="presOf" srcId="{37E04194-E7FE-2D44-9644-F618053EEEB7}" destId="{145E8E9E-C2BA-A44B-8DFE-594D882D6979}" srcOrd="0" destOrd="0" presId="urn:microsoft.com/office/officeart/2008/layout/LinedList"/>
    <dgm:cxn modelId="{6FAA48E9-DCB2-6149-9923-6D987671736A}" srcId="{D9BC7D18-A42F-4F6C-BAF2-5BE744CC4B30}" destId="{FD505203-0C01-4C4C-B740-9E5535850ED0}" srcOrd="6" destOrd="0" parTransId="{E03F9C28-CC09-9C4F-B473-94D312CA7A17}" sibTransId="{0C2BACF7-29C4-BE4B-ABAD-C7C4B13D06B2}"/>
    <dgm:cxn modelId="{2E6924FB-99CC-8D47-86F9-2DAC1F6C930D}" type="presOf" srcId="{769EC4B6-5FBE-2C47-89F9-02B961AC8CEC}" destId="{179B05FF-EA19-FC4B-B264-F1A8F577B10D}" srcOrd="0" destOrd="0" presId="urn:microsoft.com/office/officeart/2008/layout/LinedList"/>
    <dgm:cxn modelId="{7DDB7F16-AE59-E44E-883D-44B8A50229DE}" type="presParOf" srcId="{DC3CC694-DF5D-B04A-9CA2-B3FA669A5E93}" destId="{82158467-470F-9B41-9D8D-F47144886012}" srcOrd="0" destOrd="0" presId="urn:microsoft.com/office/officeart/2008/layout/LinedList"/>
    <dgm:cxn modelId="{E1397E61-B528-EC40-8F82-F5B8BC7C10F5}" type="presParOf" srcId="{DC3CC694-DF5D-B04A-9CA2-B3FA669A5E93}" destId="{B4572C02-DED7-3340-B52B-5A591AABAF07}" srcOrd="1" destOrd="0" presId="urn:microsoft.com/office/officeart/2008/layout/LinedList"/>
    <dgm:cxn modelId="{1DDAE252-3B1E-0B4A-888D-B254735FC6CC}" type="presParOf" srcId="{B4572C02-DED7-3340-B52B-5A591AABAF07}" destId="{717E265E-9FEA-DD49-8E99-C24F041B07C9}" srcOrd="0" destOrd="0" presId="urn:microsoft.com/office/officeart/2008/layout/LinedList"/>
    <dgm:cxn modelId="{57C898E8-19F0-8F40-BB26-420A0C24578C}" type="presParOf" srcId="{B4572C02-DED7-3340-B52B-5A591AABAF07}" destId="{163AC024-AC53-C040-9AA6-B2031AABA75B}" srcOrd="1" destOrd="0" presId="urn:microsoft.com/office/officeart/2008/layout/LinedList"/>
    <dgm:cxn modelId="{F64012C0-202D-DE49-8962-B8884C01284E}" type="presParOf" srcId="{DC3CC694-DF5D-B04A-9CA2-B3FA669A5E93}" destId="{230E36F2-1419-7E4D-A4DF-109370D6A0EC}" srcOrd="2" destOrd="0" presId="urn:microsoft.com/office/officeart/2008/layout/LinedList"/>
    <dgm:cxn modelId="{3EB16EB0-F78F-CA42-BDBE-CED320AF9E58}" type="presParOf" srcId="{DC3CC694-DF5D-B04A-9CA2-B3FA669A5E93}" destId="{84D90960-0917-E443-A204-6CEEB5E41AB1}" srcOrd="3" destOrd="0" presId="urn:microsoft.com/office/officeart/2008/layout/LinedList"/>
    <dgm:cxn modelId="{0B348B09-6900-AC48-854A-76C3DD37D00B}" type="presParOf" srcId="{84D90960-0917-E443-A204-6CEEB5E41AB1}" destId="{7BAFAA71-A94D-6846-8216-673F7666FB55}" srcOrd="0" destOrd="0" presId="urn:microsoft.com/office/officeart/2008/layout/LinedList"/>
    <dgm:cxn modelId="{0447A626-08D5-3241-A5E1-8CEE1FF5B9E0}" type="presParOf" srcId="{84D90960-0917-E443-A204-6CEEB5E41AB1}" destId="{094E7EB0-7682-DD49-A021-DD03C99F5801}" srcOrd="1" destOrd="0" presId="urn:microsoft.com/office/officeart/2008/layout/LinedList"/>
    <dgm:cxn modelId="{4E75428F-683D-0A4C-B996-73B5A689B78D}" type="presParOf" srcId="{DC3CC694-DF5D-B04A-9CA2-B3FA669A5E93}" destId="{0E8363B0-C206-7847-86D6-E7C80FE71503}" srcOrd="4" destOrd="0" presId="urn:microsoft.com/office/officeart/2008/layout/LinedList"/>
    <dgm:cxn modelId="{84F1F7F3-5DCF-8F46-BE29-771E3592BBF9}" type="presParOf" srcId="{DC3CC694-DF5D-B04A-9CA2-B3FA669A5E93}" destId="{0327E855-7888-AC41-9A9F-648EDF20B383}" srcOrd="5" destOrd="0" presId="urn:microsoft.com/office/officeart/2008/layout/LinedList"/>
    <dgm:cxn modelId="{5D1C3826-DB8A-674A-BEFF-4185E6E64F2B}" type="presParOf" srcId="{0327E855-7888-AC41-9A9F-648EDF20B383}" destId="{179B05FF-EA19-FC4B-B264-F1A8F577B10D}" srcOrd="0" destOrd="0" presId="urn:microsoft.com/office/officeart/2008/layout/LinedList"/>
    <dgm:cxn modelId="{043A8B5A-A518-6B4C-818E-EF9369529195}" type="presParOf" srcId="{0327E855-7888-AC41-9A9F-648EDF20B383}" destId="{D1B9B99A-BF34-EE41-A8DA-BDFC75947181}" srcOrd="1" destOrd="0" presId="urn:microsoft.com/office/officeart/2008/layout/LinedList"/>
    <dgm:cxn modelId="{4BB16EA3-E39E-354E-94E3-D6785E3BB633}" type="presParOf" srcId="{DC3CC694-DF5D-B04A-9CA2-B3FA669A5E93}" destId="{E75ED3A0-F9A6-C947-930C-C9FB5772AA23}" srcOrd="6" destOrd="0" presId="urn:microsoft.com/office/officeart/2008/layout/LinedList"/>
    <dgm:cxn modelId="{226AD12E-8217-D543-B3AB-F4FC9F245B5F}" type="presParOf" srcId="{DC3CC694-DF5D-B04A-9CA2-B3FA669A5E93}" destId="{13EA227D-0858-B34D-9973-E98BE4532A34}" srcOrd="7" destOrd="0" presId="urn:microsoft.com/office/officeart/2008/layout/LinedList"/>
    <dgm:cxn modelId="{20D09FB2-6C83-A941-AD16-FBEF496E7395}" type="presParOf" srcId="{13EA227D-0858-B34D-9973-E98BE4532A34}" destId="{15ACF977-E040-6D45-8B0B-90459F19C297}" srcOrd="0" destOrd="0" presId="urn:microsoft.com/office/officeart/2008/layout/LinedList"/>
    <dgm:cxn modelId="{F8AC8A3C-D484-6544-836A-D50497155C7D}" type="presParOf" srcId="{13EA227D-0858-B34D-9973-E98BE4532A34}" destId="{319D4FCD-6011-994E-8F0D-BC735C1E7F38}" srcOrd="1" destOrd="0" presId="urn:microsoft.com/office/officeart/2008/layout/LinedList"/>
    <dgm:cxn modelId="{894FBF10-C992-394A-9833-423A71FDAFB6}" type="presParOf" srcId="{DC3CC694-DF5D-B04A-9CA2-B3FA669A5E93}" destId="{0CC620FF-D95F-B54A-9297-D871D5DF4A7E}" srcOrd="8" destOrd="0" presId="urn:microsoft.com/office/officeart/2008/layout/LinedList"/>
    <dgm:cxn modelId="{A741F72F-6AD0-DC44-88CE-10F6C9014947}" type="presParOf" srcId="{DC3CC694-DF5D-B04A-9CA2-B3FA669A5E93}" destId="{6FD503B9-3F97-4242-86A2-0B1DB95B8040}" srcOrd="9" destOrd="0" presId="urn:microsoft.com/office/officeart/2008/layout/LinedList"/>
    <dgm:cxn modelId="{8A788BBA-243A-AE41-BC08-B98273EBB503}" type="presParOf" srcId="{6FD503B9-3F97-4242-86A2-0B1DB95B8040}" destId="{145E8E9E-C2BA-A44B-8DFE-594D882D6979}" srcOrd="0" destOrd="0" presId="urn:microsoft.com/office/officeart/2008/layout/LinedList"/>
    <dgm:cxn modelId="{7B4A45EA-C729-B243-AE90-7A137FC21348}" type="presParOf" srcId="{6FD503B9-3F97-4242-86A2-0B1DB95B8040}" destId="{FB3709A9-4586-444B-934B-6C2FDF5BDA30}" srcOrd="1" destOrd="0" presId="urn:microsoft.com/office/officeart/2008/layout/LinedList"/>
    <dgm:cxn modelId="{09C01666-3CF6-2D4E-9EA1-2E6E01B05190}" type="presParOf" srcId="{DC3CC694-DF5D-B04A-9CA2-B3FA669A5E93}" destId="{0CA6B4A9-485B-464F-ACB6-6CF869EB96E6}" srcOrd="10" destOrd="0" presId="urn:microsoft.com/office/officeart/2008/layout/LinedList"/>
    <dgm:cxn modelId="{F0E257C1-DF35-CC4C-9439-EC97259D77E2}" type="presParOf" srcId="{DC3CC694-DF5D-B04A-9CA2-B3FA669A5E93}" destId="{26853FA6-63E2-4A4D-A8B3-8D720C38CE90}" srcOrd="11" destOrd="0" presId="urn:microsoft.com/office/officeart/2008/layout/LinedList"/>
    <dgm:cxn modelId="{0DE8D83E-FFA5-7447-9FF5-7AE4D1A48461}" type="presParOf" srcId="{26853FA6-63E2-4A4D-A8B3-8D720C38CE90}" destId="{F1A3035E-9A16-CC48-928D-0D82BAD01064}" srcOrd="0" destOrd="0" presId="urn:microsoft.com/office/officeart/2008/layout/LinedList"/>
    <dgm:cxn modelId="{88426073-9712-574A-A3AC-D47D38EC5E4A}" type="presParOf" srcId="{26853FA6-63E2-4A4D-A8B3-8D720C38CE90}" destId="{5E936DD5-01B0-2F48-A31B-CA3A375DAF67}" srcOrd="1" destOrd="0" presId="urn:microsoft.com/office/officeart/2008/layout/LinedList"/>
    <dgm:cxn modelId="{8684EF4B-4D9A-6D49-83C9-0052EA418331}" type="presParOf" srcId="{DC3CC694-DF5D-B04A-9CA2-B3FA669A5E93}" destId="{60CFACF0-F509-3E4C-BE1C-57FAB9A19CC2}" srcOrd="12" destOrd="0" presId="urn:microsoft.com/office/officeart/2008/layout/LinedList"/>
    <dgm:cxn modelId="{FAD32A2D-98B3-3347-8D05-31EA3704A948}" type="presParOf" srcId="{DC3CC694-DF5D-B04A-9CA2-B3FA669A5E93}" destId="{7F93FFC1-FAC7-6446-A501-096CF18F2145}" srcOrd="13" destOrd="0" presId="urn:microsoft.com/office/officeart/2008/layout/LinedList"/>
    <dgm:cxn modelId="{CFDEE129-01C5-7348-A285-0763814F0F4A}" type="presParOf" srcId="{7F93FFC1-FAC7-6446-A501-096CF18F2145}" destId="{269D234B-9ACF-B145-90A8-2B5C7EF0DB05}" srcOrd="0" destOrd="0" presId="urn:microsoft.com/office/officeart/2008/layout/LinedList"/>
    <dgm:cxn modelId="{A30753FF-A2AA-CE45-AD73-CB5D8D6157E3}" type="presParOf" srcId="{7F93FFC1-FAC7-6446-A501-096CF18F2145}" destId="{A9ABAE27-34C8-F84D-9973-563CB9860845}" srcOrd="1" destOrd="0" presId="urn:microsoft.com/office/officeart/2008/layout/LinedList"/>
    <dgm:cxn modelId="{20124812-281A-B54D-B6BA-E2927E6F8E0C}" type="presParOf" srcId="{DC3CC694-DF5D-B04A-9CA2-B3FA669A5E93}" destId="{04A8CF06-20BC-1547-9D68-E580CEFB1743}" srcOrd="14" destOrd="0" presId="urn:microsoft.com/office/officeart/2008/layout/LinedList"/>
    <dgm:cxn modelId="{FF34518A-41FA-1C4F-9BCB-949A101010A3}" type="presParOf" srcId="{DC3CC694-DF5D-B04A-9CA2-B3FA669A5E93}" destId="{CC8E1F7B-E423-5049-9570-F4513BB444D7}" srcOrd="15" destOrd="0" presId="urn:microsoft.com/office/officeart/2008/layout/LinedList"/>
    <dgm:cxn modelId="{A042D9BD-2679-E74E-9C8E-5CFC517178CD}" type="presParOf" srcId="{CC8E1F7B-E423-5049-9570-F4513BB444D7}" destId="{0213CC8B-E1BF-4D46-B802-BC8DBEB730FC}" srcOrd="0" destOrd="0" presId="urn:microsoft.com/office/officeart/2008/layout/LinedList"/>
    <dgm:cxn modelId="{ECBB3503-D4A7-954F-A957-5A72DA427154}" type="presParOf" srcId="{CC8E1F7B-E423-5049-9570-F4513BB444D7}" destId="{D959E1D6-7822-1143-A5EB-DF77EB310A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F165AC-F29C-47CF-A2EF-D4989C3051A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11952A4-BF89-4D53-B45D-157EA5543EEE}">
      <dgm:prSet/>
      <dgm:spPr/>
      <dgm:t>
        <a:bodyPr/>
        <a:lstStyle/>
        <a:p>
          <a:r>
            <a:rPr lang="es-CL"/>
            <a:t>El adulto presiona y el niño presiona de vuelta (2-3 años)</a:t>
          </a:r>
          <a:endParaRPr lang="en-US"/>
        </a:p>
      </dgm:t>
    </dgm:pt>
    <dgm:pt modelId="{B50E307B-3626-48A4-90F3-0D25D27EEEED}" type="parTrans" cxnId="{A6141DC7-C62B-429D-9257-F7CB377F5951}">
      <dgm:prSet/>
      <dgm:spPr/>
      <dgm:t>
        <a:bodyPr/>
        <a:lstStyle/>
        <a:p>
          <a:endParaRPr lang="en-US"/>
        </a:p>
      </dgm:t>
    </dgm:pt>
    <dgm:pt modelId="{4E0CCD32-4832-4383-B26A-BCB8E3C17C41}" type="sibTrans" cxnId="{A6141DC7-C62B-429D-9257-F7CB377F5951}">
      <dgm:prSet/>
      <dgm:spPr/>
      <dgm:t>
        <a:bodyPr/>
        <a:lstStyle/>
        <a:p>
          <a:endParaRPr lang="en-US"/>
        </a:p>
      </dgm:t>
    </dgm:pt>
    <dgm:pt modelId="{C4A79451-582B-457B-AEEA-9DAE87257572}">
      <dgm:prSet/>
      <dgm:spPr/>
      <dgm:t>
        <a:bodyPr/>
        <a:lstStyle/>
        <a:p>
          <a:r>
            <a:rPr lang="es-CL"/>
            <a:t>Adulto gana = niño/a aprende que:</a:t>
          </a:r>
          <a:endParaRPr lang="en-US"/>
        </a:p>
      </dgm:t>
    </dgm:pt>
    <dgm:pt modelId="{C6724347-FDED-4F7B-9C61-B2B295DC00C6}" type="parTrans" cxnId="{0F4E7C4D-5425-4A04-B6EC-743C2040ED0F}">
      <dgm:prSet/>
      <dgm:spPr/>
      <dgm:t>
        <a:bodyPr/>
        <a:lstStyle/>
        <a:p>
          <a:endParaRPr lang="en-US"/>
        </a:p>
      </dgm:t>
    </dgm:pt>
    <dgm:pt modelId="{468E5D3F-2DE0-4730-BA45-1B075AAF37F7}" type="sibTrans" cxnId="{0F4E7C4D-5425-4A04-B6EC-743C2040ED0F}">
      <dgm:prSet/>
      <dgm:spPr/>
      <dgm:t>
        <a:bodyPr/>
        <a:lstStyle/>
        <a:p>
          <a:endParaRPr lang="en-US"/>
        </a:p>
      </dgm:t>
    </dgm:pt>
    <dgm:pt modelId="{99D302D2-4C94-4639-986A-A85A990865B0}">
      <dgm:prSet/>
      <dgm:spPr/>
      <dgm:t>
        <a:bodyPr/>
        <a:lstStyle/>
        <a:p>
          <a:r>
            <a:rPr lang="es-CL" b="1" dirty="0"/>
            <a:t>“SI SOY MÁS FUERTE QUE TÚ PUEDO OBLIGARTE A HACER COSAS QUE NO QUIERES”</a:t>
          </a:r>
          <a:endParaRPr lang="en-US" b="1" dirty="0"/>
        </a:p>
      </dgm:t>
    </dgm:pt>
    <dgm:pt modelId="{718037AA-F2CD-41C4-BCDA-139B9D25223C}" type="parTrans" cxnId="{D715572A-6092-43EE-9458-906B7FA4629A}">
      <dgm:prSet/>
      <dgm:spPr/>
      <dgm:t>
        <a:bodyPr/>
        <a:lstStyle/>
        <a:p>
          <a:endParaRPr lang="en-US"/>
        </a:p>
      </dgm:t>
    </dgm:pt>
    <dgm:pt modelId="{ECFFA979-8133-4185-B98A-F0611A13758E}" type="sibTrans" cxnId="{D715572A-6092-43EE-9458-906B7FA4629A}">
      <dgm:prSet/>
      <dgm:spPr/>
      <dgm:t>
        <a:bodyPr/>
        <a:lstStyle/>
        <a:p>
          <a:endParaRPr lang="en-US"/>
        </a:p>
      </dgm:t>
    </dgm:pt>
    <dgm:pt modelId="{96952634-5747-4CA6-A789-AAFAFB6813BA}">
      <dgm:prSet/>
      <dgm:spPr/>
      <dgm:t>
        <a:bodyPr/>
        <a:lstStyle/>
        <a:p>
          <a:r>
            <a:rPr lang="es-CL" i="1"/>
            <a:t>GANAR BAJO PRESIÓN</a:t>
          </a:r>
          <a:endParaRPr lang="en-US"/>
        </a:p>
      </dgm:t>
    </dgm:pt>
    <dgm:pt modelId="{9EFA3C77-E579-4F01-8A06-3DCD68835588}" type="parTrans" cxnId="{B143590B-859E-4596-9561-AD4FAC29FFB8}">
      <dgm:prSet/>
      <dgm:spPr/>
      <dgm:t>
        <a:bodyPr/>
        <a:lstStyle/>
        <a:p>
          <a:endParaRPr lang="en-US"/>
        </a:p>
      </dgm:t>
    </dgm:pt>
    <dgm:pt modelId="{48286794-4A8B-4FD0-B22C-A786B6063D9B}" type="sibTrans" cxnId="{B143590B-859E-4596-9561-AD4FAC29FFB8}">
      <dgm:prSet/>
      <dgm:spPr/>
      <dgm:t>
        <a:bodyPr/>
        <a:lstStyle/>
        <a:p>
          <a:endParaRPr lang="en-US"/>
        </a:p>
      </dgm:t>
    </dgm:pt>
    <dgm:pt modelId="{9EA123A2-3BE8-459D-90B7-0B6E7C2CA6EF}">
      <dgm:prSet/>
      <dgm:spPr/>
      <dgm:t>
        <a:bodyPr/>
        <a:lstStyle/>
        <a:p>
          <a:r>
            <a:rPr lang="es-CL" u="sng"/>
            <a:t>OBJETIVO: </a:t>
          </a:r>
          <a:endParaRPr lang="en-US"/>
        </a:p>
      </dgm:t>
    </dgm:pt>
    <dgm:pt modelId="{3C69AF00-23E8-43CE-BFB5-A2DFBDDF52AB}" type="parTrans" cxnId="{39C84C01-DF04-48E6-A14A-EEA6347DA716}">
      <dgm:prSet/>
      <dgm:spPr/>
      <dgm:t>
        <a:bodyPr/>
        <a:lstStyle/>
        <a:p>
          <a:endParaRPr lang="en-US"/>
        </a:p>
      </dgm:t>
    </dgm:pt>
    <dgm:pt modelId="{A4ED3309-C675-42FA-A32F-E1B2A23FB399}" type="sibTrans" cxnId="{39C84C01-DF04-48E6-A14A-EEA6347DA716}">
      <dgm:prSet/>
      <dgm:spPr/>
      <dgm:t>
        <a:bodyPr/>
        <a:lstStyle/>
        <a:p>
          <a:endParaRPr lang="en-US"/>
        </a:p>
      </dgm:t>
    </dgm:pt>
    <dgm:pt modelId="{0C6CCB90-B498-49D4-9949-F0BC4490A418}">
      <dgm:prSet/>
      <dgm:spPr/>
      <dgm:t>
        <a:bodyPr/>
        <a:lstStyle/>
        <a:p>
          <a:r>
            <a:rPr lang="es-CL" u="sng"/>
            <a:t>LLEVARLOS A LA SENSACIÓN DE LOGRO MOVIDOS DESDE LA CURIOSIDAD, NO DESDE EL PODER.</a:t>
          </a:r>
          <a:endParaRPr lang="en-US"/>
        </a:p>
      </dgm:t>
    </dgm:pt>
    <dgm:pt modelId="{135C35A4-99DA-41FB-B9E7-F681C2BA74C3}" type="parTrans" cxnId="{B74E7A94-F0D0-4E9E-A9B5-B3B56AE84883}">
      <dgm:prSet/>
      <dgm:spPr/>
      <dgm:t>
        <a:bodyPr/>
        <a:lstStyle/>
        <a:p>
          <a:endParaRPr lang="en-US"/>
        </a:p>
      </dgm:t>
    </dgm:pt>
    <dgm:pt modelId="{A1DFCA92-3FFE-4356-8767-B399092999D7}" type="sibTrans" cxnId="{B74E7A94-F0D0-4E9E-A9B5-B3B56AE84883}">
      <dgm:prSet/>
      <dgm:spPr/>
      <dgm:t>
        <a:bodyPr/>
        <a:lstStyle/>
        <a:p>
          <a:endParaRPr lang="en-US"/>
        </a:p>
      </dgm:t>
    </dgm:pt>
    <dgm:pt modelId="{503D0ED5-86A0-604C-8B4D-23DD614A54FE}" type="pres">
      <dgm:prSet presAssocID="{FBF165AC-F29C-47CF-A2EF-D4989C3051A3}" presName="vert0" presStyleCnt="0">
        <dgm:presLayoutVars>
          <dgm:dir/>
          <dgm:animOne val="branch"/>
          <dgm:animLvl val="lvl"/>
        </dgm:presLayoutVars>
      </dgm:prSet>
      <dgm:spPr/>
    </dgm:pt>
    <dgm:pt modelId="{802423AD-A26F-9A4A-B1BF-788BF5723F33}" type="pres">
      <dgm:prSet presAssocID="{611952A4-BF89-4D53-B45D-157EA5543EEE}" presName="thickLine" presStyleLbl="alignNode1" presStyleIdx="0" presStyleCnt="6"/>
      <dgm:spPr/>
    </dgm:pt>
    <dgm:pt modelId="{40178B5D-4393-0541-BDEF-80CE37B376F2}" type="pres">
      <dgm:prSet presAssocID="{611952A4-BF89-4D53-B45D-157EA5543EEE}" presName="horz1" presStyleCnt="0"/>
      <dgm:spPr/>
    </dgm:pt>
    <dgm:pt modelId="{FB22B221-592A-2F4B-B2B4-6F848A6DCAD6}" type="pres">
      <dgm:prSet presAssocID="{611952A4-BF89-4D53-B45D-157EA5543EEE}" presName="tx1" presStyleLbl="revTx" presStyleIdx="0" presStyleCnt="6"/>
      <dgm:spPr/>
    </dgm:pt>
    <dgm:pt modelId="{DCDEB5CD-2758-8C46-B608-5A9FE31795B7}" type="pres">
      <dgm:prSet presAssocID="{611952A4-BF89-4D53-B45D-157EA5543EEE}" presName="vert1" presStyleCnt="0"/>
      <dgm:spPr/>
    </dgm:pt>
    <dgm:pt modelId="{47C38670-0B3B-4943-9E3E-3FE8F632D8BC}" type="pres">
      <dgm:prSet presAssocID="{C4A79451-582B-457B-AEEA-9DAE87257572}" presName="thickLine" presStyleLbl="alignNode1" presStyleIdx="1" presStyleCnt="6"/>
      <dgm:spPr/>
    </dgm:pt>
    <dgm:pt modelId="{69BDDD46-8098-5E4F-AB23-773DA9154063}" type="pres">
      <dgm:prSet presAssocID="{C4A79451-582B-457B-AEEA-9DAE87257572}" presName="horz1" presStyleCnt="0"/>
      <dgm:spPr/>
    </dgm:pt>
    <dgm:pt modelId="{0D396706-E677-A145-B7B6-F05415EC2C2D}" type="pres">
      <dgm:prSet presAssocID="{C4A79451-582B-457B-AEEA-9DAE87257572}" presName="tx1" presStyleLbl="revTx" presStyleIdx="1" presStyleCnt="6"/>
      <dgm:spPr/>
    </dgm:pt>
    <dgm:pt modelId="{82E03017-DDE9-6043-A846-241AA22C3194}" type="pres">
      <dgm:prSet presAssocID="{C4A79451-582B-457B-AEEA-9DAE87257572}" presName="vert1" presStyleCnt="0"/>
      <dgm:spPr/>
    </dgm:pt>
    <dgm:pt modelId="{C7005164-272B-104F-945F-1F0A0C5D6E27}" type="pres">
      <dgm:prSet presAssocID="{99D302D2-4C94-4639-986A-A85A990865B0}" presName="thickLine" presStyleLbl="alignNode1" presStyleIdx="2" presStyleCnt="6"/>
      <dgm:spPr/>
    </dgm:pt>
    <dgm:pt modelId="{B69236B4-1BD0-D942-A57C-1D4F33FFFC46}" type="pres">
      <dgm:prSet presAssocID="{99D302D2-4C94-4639-986A-A85A990865B0}" presName="horz1" presStyleCnt="0"/>
      <dgm:spPr/>
    </dgm:pt>
    <dgm:pt modelId="{16A2BBD1-399D-A142-B5BD-CA8AB33C9946}" type="pres">
      <dgm:prSet presAssocID="{99D302D2-4C94-4639-986A-A85A990865B0}" presName="tx1" presStyleLbl="revTx" presStyleIdx="2" presStyleCnt="6"/>
      <dgm:spPr/>
    </dgm:pt>
    <dgm:pt modelId="{7880CFE3-C41B-464B-B0B0-B649EE6F8AA2}" type="pres">
      <dgm:prSet presAssocID="{99D302D2-4C94-4639-986A-A85A990865B0}" presName="vert1" presStyleCnt="0"/>
      <dgm:spPr/>
    </dgm:pt>
    <dgm:pt modelId="{17B14888-61C7-C943-A454-99748CB53F19}" type="pres">
      <dgm:prSet presAssocID="{96952634-5747-4CA6-A789-AAFAFB6813BA}" presName="thickLine" presStyleLbl="alignNode1" presStyleIdx="3" presStyleCnt="6"/>
      <dgm:spPr/>
    </dgm:pt>
    <dgm:pt modelId="{2A99963A-D2FE-5240-823D-3B88C562E126}" type="pres">
      <dgm:prSet presAssocID="{96952634-5747-4CA6-A789-AAFAFB6813BA}" presName="horz1" presStyleCnt="0"/>
      <dgm:spPr/>
    </dgm:pt>
    <dgm:pt modelId="{050EDB87-B3A0-9742-B772-B8D4C07F2A08}" type="pres">
      <dgm:prSet presAssocID="{96952634-5747-4CA6-A789-AAFAFB6813BA}" presName="tx1" presStyleLbl="revTx" presStyleIdx="3" presStyleCnt="6"/>
      <dgm:spPr/>
    </dgm:pt>
    <dgm:pt modelId="{742A394F-9C11-E948-B47A-61CC32B83454}" type="pres">
      <dgm:prSet presAssocID="{96952634-5747-4CA6-A789-AAFAFB6813BA}" presName="vert1" presStyleCnt="0"/>
      <dgm:spPr/>
    </dgm:pt>
    <dgm:pt modelId="{37344FB8-6EDC-1D4B-8FF5-413F15812C69}" type="pres">
      <dgm:prSet presAssocID="{9EA123A2-3BE8-459D-90B7-0B6E7C2CA6EF}" presName="thickLine" presStyleLbl="alignNode1" presStyleIdx="4" presStyleCnt="6"/>
      <dgm:spPr/>
    </dgm:pt>
    <dgm:pt modelId="{22F27ED7-2F05-B549-9EDC-B53AE1E8ACF5}" type="pres">
      <dgm:prSet presAssocID="{9EA123A2-3BE8-459D-90B7-0B6E7C2CA6EF}" presName="horz1" presStyleCnt="0"/>
      <dgm:spPr/>
    </dgm:pt>
    <dgm:pt modelId="{2C034EEC-30F1-044F-99F9-58D29F28DE43}" type="pres">
      <dgm:prSet presAssocID="{9EA123A2-3BE8-459D-90B7-0B6E7C2CA6EF}" presName="tx1" presStyleLbl="revTx" presStyleIdx="4" presStyleCnt="6"/>
      <dgm:spPr/>
    </dgm:pt>
    <dgm:pt modelId="{03906A4A-CFC4-F44C-8399-9844504DA82D}" type="pres">
      <dgm:prSet presAssocID="{9EA123A2-3BE8-459D-90B7-0B6E7C2CA6EF}" presName="vert1" presStyleCnt="0"/>
      <dgm:spPr/>
    </dgm:pt>
    <dgm:pt modelId="{BCA591CD-970E-8342-8453-5C202037108C}" type="pres">
      <dgm:prSet presAssocID="{0C6CCB90-B498-49D4-9949-F0BC4490A418}" presName="thickLine" presStyleLbl="alignNode1" presStyleIdx="5" presStyleCnt="6"/>
      <dgm:spPr/>
    </dgm:pt>
    <dgm:pt modelId="{48F188B0-B2E3-6B4E-93AE-70A1913A7075}" type="pres">
      <dgm:prSet presAssocID="{0C6CCB90-B498-49D4-9949-F0BC4490A418}" presName="horz1" presStyleCnt="0"/>
      <dgm:spPr/>
    </dgm:pt>
    <dgm:pt modelId="{5130CFA0-F182-0C4B-88A1-8DC084761932}" type="pres">
      <dgm:prSet presAssocID="{0C6CCB90-B498-49D4-9949-F0BC4490A418}" presName="tx1" presStyleLbl="revTx" presStyleIdx="5" presStyleCnt="6"/>
      <dgm:spPr/>
    </dgm:pt>
    <dgm:pt modelId="{FF19A1DA-A2B3-FA4F-BB47-8879FFF52134}" type="pres">
      <dgm:prSet presAssocID="{0C6CCB90-B498-49D4-9949-F0BC4490A418}" presName="vert1" presStyleCnt="0"/>
      <dgm:spPr/>
    </dgm:pt>
  </dgm:ptLst>
  <dgm:cxnLst>
    <dgm:cxn modelId="{39C84C01-DF04-48E6-A14A-EEA6347DA716}" srcId="{FBF165AC-F29C-47CF-A2EF-D4989C3051A3}" destId="{9EA123A2-3BE8-459D-90B7-0B6E7C2CA6EF}" srcOrd="4" destOrd="0" parTransId="{3C69AF00-23E8-43CE-BFB5-A2DFBDDF52AB}" sibTransId="{A4ED3309-C675-42FA-A32F-E1B2A23FB399}"/>
    <dgm:cxn modelId="{6ED8C409-29ED-3341-9698-1BC429BF0C4E}" type="presOf" srcId="{611952A4-BF89-4D53-B45D-157EA5543EEE}" destId="{FB22B221-592A-2F4B-B2B4-6F848A6DCAD6}" srcOrd="0" destOrd="0" presId="urn:microsoft.com/office/officeart/2008/layout/LinedList"/>
    <dgm:cxn modelId="{B143590B-859E-4596-9561-AD4FAC29FFB8}" srcId="{FBF165AC-F29C-47CF-A2EF-D4989C3051A3}" destId="{96952634-5747-4CA6-A789-AAFAFB6813BA}" srcOrd="3" destOrd="0" parTransId="{9EFA3C77-E579-4F01-8A06-3DCD68835588}" sibTransId="{48286794-4A8B-4FD0-B22C-A786B6063D9B}"/>
    <dgm:cxn modelId="{D715572A-6092-43EE-9458-906B7FA4629A}" srcId="{FBF165AC-F29C-47CF-A2EF-D4989C3051A3}" destId="{99D302D2-4C94-4639-986A-A85A990865B0}" srcOrd="2" destOrd="0" parTransId="{718037AA-F2CD-41C4-BCDA-139B9D25223C}" sibTransId="{ECFFA979-8133-4185-B98A-F0611A13758E}"/>
    <dgm:cxn modelId="{58A06F37-2777-E249-AEF1-665AAB92E994}" type="presOf" srcId="{0C6CCB90-B498-49D4-9949-F0BC4490A418}" destId="{5130CFA0-F182-0C4B-88A1-8DC084761932}" srcOrd="0" destOrd="0" presId="urn:microsoft.com/office/officeart/2008/layout/LinedList"/>
    <dgm:cxn modelId="{B8FC254C-843D-4C4F-A290-6BFBC8715E2F}" type="presOf" srcId="{9EA123A2-3BE8-459D-90B7-0B6E7C2CA6EF}" destId="{2C034EEC-30F1-044F-99F9-58D29F28DE43}" srcOrd="0" destOrd="0" presId="urn:microsoft.com/office/officeart/2008/layout/LinedList"/>
    <dgm:cxn modelId="{0F4E7C4D-5425-4A04-B6EC-743C2040ED0F}" srcId="{FBF165AC-F29C-47CF-A2EF-D4989C3051A3}" destId="{C4A79451-582B-457B-AEEA-9DAE87257572}" srcOrd="1" destOrd="0" parTransId="{C6724347-FDED-4F7B-9C61-B2B295DC00C6}" sibTransId="{468E5D3F-2DE0-4730-BA45-1B075AAF37F7}"/>
    <dgm:cxn modelId="{D0EC9A61-264C-494A-A5BA-591DE6491947}" type="presOf" srcId="{96952634-5747-4CA6-A789-AAFAFB6813BA}" destId="{050EDB87-B3A0-9742-B772-B8D4C07F2A08}" srcOrd="0" destOrd="0" presId="urn:microsoft.com/office/officeart/2008/layout/LinedList"/>
    <dgm:cxn modelId="{027FBF69-6BE9-9340-AEA2-72F4B87D7AF7}" type="presOf" srcId="{C4A79451-582B-457B-AEEA-9DAE87257572}" destId="{0D396706-E677-A145-B7B6-F05415EC2C2D}" srcOrd="0" destOrd="0" presId="urn:microsoft.com/office/officeart/2008/layout/LinedList"/>
    <dgm:cxn modelId="{8F86A96B-CADA-6841-8E3B-53DDB9C4E7B8}" type="presOf" srcId="{99D302D2-4C94-4639-986A-A85A990865B0}" destId="{16A2BBD1-399D-A142-B5BD-CA8AB33C9946}" srcOrd="0" destOrd="0" presId="urn:microsoft.com/office/officeart/2008/layout/LinedList"/>
    <dgm:cxn modelId="{B74E7A94-F0D0-4E9E-A9B5-B3B56AE84883}" srcId="{FBF165AC-F29C-47CF-A2EF-D4989C3051A3}" destId="{0C6CCB90-B498-49D4-9949-F0BC4490A418}" srcOrd="5" destOrd="0" parTransId="{135C35A4-99DA-41FB-B9E7-F681C2BA74C3}" sibTransId="{A1DFCA92-3FFE-4356-8767-B399092999D7}"/>
    <dgm:cxn modelId="{A6141DC7-C62B-429D-9257-F7CB377F5951}" srcId="{FBF165AC-F29C-47CF-A2EF-D4989C3051A3}" destId="{611952A4-BF89-4D53-B45D-157EA5543EEE}" srcOrd="0" destOrd="0" parTransId="{B50E307B-3626-48A4-90F3-0D25D27EEEED}" sibTransId="{4E0CCD32-4832-4383-B26A-BCB8E3C17C41}"/>
    <dgm:cxn modelId="{897D4EE7-97F6-2348-802B-CBED3FDC7CC0}" type="presOf" srcId="{FBF165AC-F29C-47CF-A2EF-D4989C3051A3}" destId="{503D0ED5-86A0-604C-8B4D-23DD614A54FE}" srcOrd="0" destOrd="0" presId="urn:microsoft.com/office/officeart/2008/layout/LinedList"/>
    <dgm:cxn modelId="{271E907E-C5BA-064D-8546-8F07F18ACFBD}" type="presParOf" srcId="{503D0ED5-86A0-604C-8B4D-23DD614A54FE}" destId="{802423AD-A26F-9A4A-B1BF-788BF5723F33}" srcOrd="0" destOrd="0" presId="urn:microsoft.com/office/officeart/2008/layout/LinedList"/>
    <dgm:cxn modelId="{B501BEF6-02A9-4042-8073-961B0AEB1C5C}" type="presParOf" srcId="{503D0ED5-86A0-604C-8B4D-23DD614A54FE}" destId="{40178B5D-4393-0541-BDEF-80CE37B376F2}" srcOrd="1" destOrd="0" presId="urn:microsoft.com/office/officeart/2008/layout/LinedList"/>
    <dgm:cxn modelId="{C52C102A-1C20-304C-B94F-E83756CC8236}" type="presParOf" srcId="{40178B5D-4393-0541-BDEF-80CE37B376F2}" destId="{FB22B221-592A-2F4B-B2B4-6F848A6DCAD6}" srcOrd="0" destOrd="0" presId="urn:microsoft.com/office/officeart/2008/layout/LinedList"/>
    <dgm:cxn modelId="{4E876354-096E-A44A-9580-43C0EB45E7F5}" type="presParOf" srcId="{40178B5D-4393-0541-BDEF-80CE37B376F2}" destId="{DCDEB5CD-2758-8C46-B608-5A9FE31795B7}" srcOrd="1" destOrd="0" presId="urn:microsoft.com/office/officeart/2008/layout/LinedList"/>
    <dgm:cxn modelId="{608ED4CF-EC80-A640-BC03-E6E1B7713569}" type="presParOf" srcId="{503D0ED5-86A0-604C-8B4D-23DD614A54FE}" destId="{47C38670-0B3B-4943-9E3E-3FE8F632D8BC}" srcOrd="2" destOrd="0" presId="urn:microsoft.com/office/officeart/2008/layout/LinedList"/>
    <dgm:cxn modelId="{A56F2EFC-98AF-9141-A29A-EDD7EF539F8F}" type="presParOf" srcId="{503D0ED5-86A0-604C-8B4D-23DD614A54FE}" destId="{69BDDD46-8098-5E4F-AB23-773DA9154063}" srcOrd="3" destOrd="0" presId="urn:microsoft.com/office/officeart/2008/layout/LinedList"/>
    <dgm:cxn modelId="{E90E8EB0-BDE3-824C-8EAF-BB440338AF02}" type="presParOf" srcId="{69BDDD46-8098-5E4F-AB23-773DA9154063}" destId="{0D396706-E677-A145-B7B6-F05415EC2C2D}" srcOrd="0" destOrd="0" presId="urn:microsoft.com/office/officeart/2008/layout/LinedList"/>
    <dgm:cxn modelId="{1111A436-0CD9-E040-AE8A-BFE460EACCDF}" type="presParOf" srcId="{69BDDD46-8098-5E4F-AB23-773DA9154063}" destId="{82E03017-DDE9-6043-A846-241AA22C3194}" srcOrd="1" destOrd="0" presId="urn:microsoft.com/office/officeart/2008/layout/LinedList"/>
    <dgm:cxn modelId="{16FDF810-76AB-764C-A44A-9BC10152ECE9}" type="presParOf" srcId="{503D0ED5-86A0-604C-8B4D-23DD614A54FE}" destId="{C7005164-272B-104F-945F-1F0A0C5D6E27}" srcOrd="4" destOrd="0" presId="urn:microsoft.com/office/officeart/2008/layout/LinedList"/>
    <dgm:cxn modelId="{B1076C04-947F-4047-9461-B659E102CF1F}" type="presParOf" srcId="{503D0ED5-86A0-604C-8B4D-23DD614A54FE}" destId="{B69236B4-1BD0-D942-A57C-1D4F33FFFC46}" srcOrd="5" destOrd="0" presId="urn:microsoft.com/office/officeart/2008/layout/LinedList"/>
    <dgm:cxn modelId="{31F0BCAA-8F08-184F-AE18-57C60B529428}" type="presParOf" srcId="{B69236B4-1BD0-D942-A57C-1D4F33FFFC46}" destId="{16A2BBD1-399D-A142-B5BD-CA8AB33C9946}" srcOrd="0" destOrd="0" presId="urn:microsoft.com/office/officeart/2008/layout/LinedList"/>
    <dgm:cxn modelId="{54CBE05C-E13E-C346-B091-3FC470424633}" type="presParOf" srcId="{B69236B4-1BD0-D942-A57C-1D4F33FFFC46}" destId="{7880CFE3-C41B-464B-B0B0-B649EE6F8AA2}" srcOrd="1" destOrd="0" presId="urn:microsoft.com/office/officeart/2008/layout/LinedList"/>
    <dgm:cxn modelId="{010F522A-C819-2B4D-A763-D51B6522DFDF}" type="presParOf" srcId="{503D0ED5-86A0-604C-8B4D-23DD614A54FE}" destId="{17B14888-61C7-C943-A454-99748CB53F19}" srcOrd="6" destOrd="0" presId="urn:microsoft.com/office/officeart/2008/layout/LinedList"/>
    <dgm:cxn modelId="{641F9176-E614-AC46-9F56-2D39F9FF8320}" type="presParOf" srcId="{503D0ED5-86A0-604C-8B4D-23DD614A54FE}" destId="{2A99963A-D2FE-5240-823D-3B88C562E126}" srcOrd="7" destOrd="0" presId="urn:microsoft.com/office/officeart/2008/layout/LinedList"/>
    <dgm:cxn modelId="{734E2D55-E3E0-544F-B9AB-3E4E87733D2B}" type="presParOf" srcId="{2A99963A-D2FE-5240-823D-3B88C562E126}" destId="{050EDB87-B3A0-9742-B772-B8D4C07F2A08}" srcOrd="0" destOrd="0" presId="urn:microsoft.com/office/officeart/2008/layout/LinedList"/>
    <dgm:cxn modelId="{14B5E5EE-0159-3F42-A75F-73760E1D2FD3}" type="presParOf" srcId="{2A99963A-D2FE-5240-823D-3B88C562E126}" destId="{742A394F-9C11-E948-B47A-61CC32B83454}" srcOrd="1" destOrd="0" presId="urn:microsoft.com/office/officeart/2008/layout/LinedList"/>
    <dgm:cxn modelId="{BD915723-7E14-A048-9ADE-EE21EA3EA8DB}" type="presParOf" srcId="{503D0ED5-86A0-604C-8B4D-23DD614A54FE}" destId="{37344FB8-6EDC-1D4B-8FF5-413F15812C69}" srcOrd="8" destOrd="0" presId="urn:microsoft.com/office/officeart/2008/layout/LinedList"/>
    <dgm:cxn modelId="{11110A75-9725-E543-8CD3-F759DD36DAB0}" type="presParOf" srcId="{503D0ED5-86A0-604C-8B4D-23DD614A54FE}" destId="{22F27ED7-2F05-B549-9EDC-B53AE1E8ACF5}" srcOrd="9" destOrd="0" presId="urn:microsoft.com/office/officeart/2008/layout/LinedList"/>
    <dgm:cxn modelId="{36CA9367-37F3-3B48-B3C7-831F18AE2401}" type="presParOf" srcId="{22F27ED7-2F05-B549-9EDC-B53AE1E8ACF5}" destId="{2C034EEC-30F1-044F-99F9-58D29F28DE43}" srcOrd="0" destOrd="0" presId="urn:microsoft.com/office/officeart/2008/layout/LinedList"/>
    <dgm:cxn modelId="{86BBFC17-A650-6142-8FCB-E09EE4A51746}" type="presParOf" srcId="{22F27ED7-2F05-B549-9EDC-B53AE1E8ACF5}" destId="{03906A4A-CFC4-F44C-8399-9844504DA82D}" srcOrd="1" destOrd="0" presId="urn:microsoft.com/office/officeart/2008/layout/LinedList"/>
    <dgm:cxn modelId="{7A164FFB-DE88-B14F-9ED6-299A91B379A4}" type="presParOf" srcId="{503D0ED5-86A0-604C-8B4D-23DD614A54FE}" destId="{BCA591CD-970E-8342-8453-5C202037108C}" srcOrd="10" destOrd="0" presId="urn:microsoft.com/office/officeart/2008/layout/LinedList"/>
    <dgm:cxn modelId="{C77127B7-BA19-BA44-BC56-5AF25D1458C5}" type="presParOf" srcId="{503D0ED5-86A0-604C-8B4D-23DD614A54FE}" destId="{48F188B0-B2E3-6B4E-93AE-70A1913A7075}" srcOrd="11" destOrd="0" presId="urn:microsoft.com/office/officeart/2008/layout/LinedList"/>
    <dgm:cxn modelId="{E478165A-383A-A943-8736-915AFF5EC75B}" type="presParOf" srcId="{48F188B0-B2E3-6B4E-93AE-70A1913A7075}" destId="{5130CFA0-F182-0C4B-88A1-8DC084761932}" srcOrd="0" destOrd="0" presId="urn:microsoft.com/office/officeart/2008/layout/LinedList"/>
    <dgm:cxn modelId="{447066BD-482C-0943-B090-99F162AF7DE2}" type="presParOf" srcId="{48F188B0-B2E3-6B4E-93AE-70A1913A7075}" destId="{FF19A1DA-A2B3-FA4F-BB47-8879FFF521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FA43EE-5EC5-4565-B2DA-8317A4D0AFB1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4AAD8A9-94EC-4077-A066-F61CE827560A}">
      <dgm:prSet/>
      <dgm:spPr/>
      <dgm:t>
        <a:bodyPr/>
        <a:lstStyle/>
        <a:p>
          <a:r>
            <a:rPr lang="es-CL"/>
            <a:t>AGRADO </a:t>
          </a:r>
          <a:endParaRPr lang="en-US"/>
        </a:p>
      </dgm:t>
    </dgm:pt>
    <dgm:pt modelId="{029E9F51-4B75-4589-8A14-FFB8A550F062}" type="parTrans" cxnId="{01901A32-B6B6-4E7E-BC2A-7DB8A79BDF78}">
      <dgm:prSet/>
      <dgm:spPr/>
      <dgm:t>
        <a:bodyPr/>
        <a:lstStyle/>
        <a:p>
          <a:endParaRPr lang="en-US"/>
        </a:p>
      </dgm:t>
    </dgm:pt>
    <dgm:pt modelId="{93E646E7-2A57-4926-803D-D594524DAED8}" type="sibTrans" cxnId="{01901A32-B6B6-4E7E-BC2A-7DB8A79BDF78}">
      <dgm:prSet/>
      <dgm:spPr/>
      <dgm:t>
        <a:bodyPr/>
        <a:lstStyle/>
        <a:p>
          <a:endParaRPr lang="en-US"/>
        </a:p>
      </dgm:t>
    </dgm:pt>
    <dgm:pt modelId="{106169E2-D067-440F-B12C-30799413DCF9}">
      <dgm:prSet/>
      <dgm:spPr/>
      <dgm:t>
        <a:bodyPr/>
        <a:lstStyle/>
        <a:p>
          <a:r>
            <a:rPr lang="es-CL"/>
            <a:t>ASCO</a:t>
          </a:r>
          <a:endParaRPr lang="en-US"/>
        </a:p>
      </dgm:t>
    </dgm:pt>
    <dgm:pt modelId="{C37180CC-B8E7-473E-9A51-C75065220A76}" type="parTrans" cxnId="{CD860580-2D33-4646-8163-55AA9178B539}">
      <dgm:prSet/>
      <dgm:spPr/>
      <dgm:t>
        <a:bodyPr/>
        <a:lstStyle/>
        <a:p>
          <a:endParaRPr lang="en-US"/>
        </a:p>
      </dgm:t>
    </dgm:pt>
    <dgm:pt modelId="{FE479553-101D-41E7-84BD-37C1BFBE4BEF}" type="sibTrans" cxnId="{CD860580-2D33-4646-8163-55AA9178B539}">
      <dgm:prSet/>
      <dgm:spPr/>
      <dgm:t>
        <a:bodyPr/>
        <a:lstStyle/>
        <a:p>
          <a:endParaRPr lang="en-US"/>
        </a:p>
      </dgm:t>
    </dgm:pt>
    <dgm:pt modelId="{C828825A-461C-4B4C-B3C2-00EC5E962E7F}" type="pres">
      <dgm:prSet presAssocID="{06FA43EE-5EC5-4565-B2DA-8317A4D0AFB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CDAC4B0-BB22-7940-8899-59E332D6A344}" type="pres">
      <dgm:prSet presAssocID="{34AAD8A9-94EC-4077-A066-F61CE827560A}" presName="hierRoot1" presStyleCnt="0"/>
      <dgm:spPr/>
    </dgm:pt>
    <dgm:pt modelId="{538EA44E-C383-3242-B11E-50322F1341CE}" type="pres">
      <dgm:prSet presAssocID="{34AAD8A9-94EC-4077-A066-F61CE827560A}" presName="composite" presStyleCnt="0"/>
      <dgm:spPr/>
    </dgm:pt>
    <dgm:pt modelId="{24740FB0-58AB-8246-B1B4-EF8D4EE1EEC2}" type="pres">
      <dgm:prSet presAssocID="{34AAD8A9-94EC-4077-A066-F61CE827560A}" presName="background" presStyleLbl="node0" presStyleIdx="0" presStyleCnt="2"/>
      <dgm:spPr/>
    </dgm:pt>
    <dgm:pt modelId="{E22CAA86-E317-ED47-87FB-BDED68441C6F}" type="pres">
      <dgm:prSet presAssocID="{34AAD8A9-94EC-4077-A066-F61CE827560A}" presName="text" presStyleLbl="fgAcc0" presStyleIdx="0" presStyleCnt="2">
        <dgm:presLayoutVars>
          <dgm:chPref val="3"/>
        </dgm:presLayoutVars>
      </dgm:prSet>
      <dgm:spPr/>
    </dgm:pt>
    <dgm:pt modelId="{3A57003D-0B1B-B142-960B-65AA5055C4E5}" type="pres">
      <dgm:prSet presAssocID="{34AAD8A9-94EC-4077-A066-F61CE827560A}" presName="hierChild2" presStyleCnt="0"/>
      <dgm:spPr/>
    </dgm:pt>
    <dgm:pt modelId="{C6F882FF-C71E-B043-BF1B-7F15DAFE0A15}" type="pres">
      <dgm:prSet presAssocID="{106169E2-D067-440F-B12C-30799413DCF9}" presName="hierRoot1" presStyleCnt="0"/>
      <dgm:spPr/>
    </dgm:pt>
    <dgm:pt modelId="{8CB2631E-343F-484E-BA75-645F3C4B2B4D}" type="pres">
      <dgm:prSet presAssocID="{106169E2-D067-440F-B12C-30799413DCF9}" presName="composite" presStyleCnt="0"/>
      <dgm:spPr/>
    </dgm:pt>
    <dgm:pt modelId="{B2CC4A13-A92E-BE4D-9416-E22CE8F16AC5}" type="pres">
      <dgm:prSet presAssocID="{106169E2-D067-440F-B12C-30799413DCF9}" presName="background" presStyleLbl="node0" presStyleIdx="1" presStyleCnt="2"/>
      <dgm:spPr/>
    </dgm:pt>
    <dgm:pt modelId="{01B9A50A-C3CB-7943-AC38-BF39CC60CAD3}" type="pres">
      <dgm:prSet presAssocID="{106169E2-D067-440F-B12C-30799413DCF9}" presName="text" presStyleLbl="fgAcc0" presStyleIdx="1" presStyleCnt="2">
        <dgm:presLayoutVars>
          <dgm:chPref val="3"/>
        </dgm:presLayoutVars>
      </dgm:prSet>
      <dgm:spPr/>
    </dgm:pt>
    <dgm:pt modelId="{027A85F4-9837-7D4D-AD32-55CDF677162C}" type="pres">
      <dgm:prSet presAssocID="{106169E2-D067-440F-B12C-30799413DCF9}" presName="hierChild2" presStyleCnt="0"/>
      <dgm:spPr/>
    </dgm:pt>
  </dgm:ptLst>
  <dgm:cxnLst>
    <dgm:cxn modelId="{00A45001-92A0-9B4E-9E21-81E5D9516E62}" type="presOf" srcId="{34AAD8A9-94EC-4077-A066-F61CE827560A}" destId="{E22CAA86-E317-ED47-87FB-BDED68441C6F}" srcOrd="0" destOrd="0" presId="urn:microsoft.com/office/officeart/2005/8/layout/hierarchy1"/>
    <dgm:cxn modelId="{F41C7305-AAE3-0F49-93A7-02326D944C40}" type="presOf" srcId="{106169E2-D067-440F-B12C-30799413DCF9}" destId="{01B9A50A-C3CB-7943-AC38-BF39CC60CAD3}" srcOrd="0" destOrd="0" presId="urn:microsoft.com/office/officeart/2005/8/layout/hierarchy1"/>
    <dgm:cxn modelId="{457E961D-FAE1-F240-9A3A-A3A24AD84366}" type="presOf" srcId="{06FA43EE-5EC5-4565-B2DA-8317A4D0AFB1}" destId="{C828825A-461C-4B4C-B3C2-00EC5E962E7F}" srcOrd="0" destOrd="0" presId="urn:microsoft.com/office/officeart/2005/8/layout/hierarchy1"/>
    <dgm:cxn modelId="{01901A32-B6B6-4E7E-BC2A-7DB8A79BDF78}" srcId="{06FA43EE-5EC5-4565-B2DA-8317A4D0AFB1}" destId="{34AAD8A9-94EC-4077-A066-F61CE827560A}" srcOrd="0" destOrd="0" parTransId="{029E9F51-4B75-4589-8A14-FFB8A550F062}" sibTransId="{93E646E7-2A57-4926-803D-D594524DAED8}"/>
    <dgm:cxn modelId="{CD860580-2D33-4646-8163-55AA9178B539}" srcId="{06FA43EE-5EC5-4565-B2DA-8317A4D0AFB1}" destId="{106169E2-D067-440F-B12C-30799413DCF9}" srcOrd="1" destOrd="0" parTransId="{C37180CC-B8E7-473E-9A51-C75065220A76}" sibTransId="{FE479553-101D-41E7-84BD-37C1BFBE4BEF}"/>
    <dgm:cxn modelId="{2E4C9B0C-5AD3-E245-B073-2B8BD531F5FE}" type="presParOf" srcId="{C828825A-461C-4B4C-B3C2-00EC5E962E7F}" destId="{ECDAC4B0-BB22-7940-8899-59E332D6A344}" srcOrd="0" destOrd="0" presId="urn:microsoft.com/office/officeart/2005/8/layout/hierarchy1"/>
    <dgm:cxn modelId="{8F0DF3F5-1035-ED42-BA0C-067B52511D73}" type="presParOf" srcId="{ECDAC4B0-BB22-7940-8899-59E332D6A344}" destId="{538EA44E-C383-3242-B11E-50322F1341CE}" srcOrd="0" destOrd="0" presId="urn:microsoft.com/office/officeart/2005/8/layout/hierarchy1"/>
    <dgm:cxn modelId="{4CE322BB-1476-F042-AC88-23D863F4EF27}" type="presParOf" srcId="{538EA44E-C383-3242-B11E-50322F1341CE}" destId="{24740FB0-58AB-8246-B1B4-EF8D4EE1EEC2}" srcOrd="0" destOrd="0" presId="urn:microsoft.com/office/officeart/2005/8/layout/hierarchy1"/>
    <dgm:cxn modelId="{40EA8841-06CE-6F40-B1B6-D1ACA00492AC}" type="presParOf" srcId="{538EA44E-C383-3242-B11E-50322F1341CE}" destId="{E22CAA86-E317-ED47-87FB-BDED68441C6F}" srcOrd="1" destOrd="0" presId="urn:microsoft.com/office/officeart/2005/8/layout/hierarchy1"/>
    <dgm:cxn modelId="{2967C03C-D977-074D-A20D-735D179610A7}" type="presParOf" srcId="{ECDAC4B0-BB22-7940-8899-59E332D6A344}" destId="{3A57003D-0B1B-B142-960B-65AA5055C4E5}" srcOrd="1" destOrd="0" presId="urn:microsoft.com/office/officeart/2005/8/layout/hierarchy1"/>
    <dgm:cxn modelId="{F75CED56-56F6-664F-A63D-EBBDB6CE37E5}" type="presParOf" srcId="{C828825A-461C-4B4C-B3C2-00EC5E962E7F}" destId="{C6F882FF-C71E-B043-BF1B-7F15DAFE0A15}" srcOrd="1" destOrd="0" presId="urn:microsoft.com/office/officeart/2005/8/layout/hierarchy1"/>
    <dgm:cxn modelId="{717BD474-04B5-1244-B75C-C7D623DFC1DF}" type="presParOf" srcId="{C6F882FF-C71E-B043-BF1B-7F15DAFE0A15}" destId="{8CB2631E-343F-484E-BA75-645F3C4B2B4D}" srcOrd="0" destOrd="0" presId="urn:microsoft.com/office/officeart/2005/8/layout/hierarchy1"/>
    <dgm:cxn modelId="{551D66A8-5F44-B643-9CC5-609AA8A37A99}" type="presParOf" srcId="{8CB2631E-343F-484E-BA75-645F3C4B2B4D}" destId="{B2CC4A13-A92E-BE4D-9416-E22CE8F16AC5}" srcOrd="0" destOrd="0" presId="urn:microsoft.com/office/officeart/2005/8/layout/hierarchy1"/>
    <dgm:cxn modelId="{706C9240-06ED-9649-9628-8D5AFD63AD99}" type="presParOf" srcId="{8CB2631E-343F-484E-BA75-645F3C4B2B4D}" destId="{01B9A50A-C3CB-7943-AC38-BF39CC60CAD3}" srcOrd="1" destOrd="0" presId="urn:microsoft.com/office/officeart/2005/8/layout/hierarchy1"/>
    <dgm:cxn modelId="{2C37CF59-5857-7F44-A978-C64B3BE09786}" type="presParOf" srcId="{C6F882FF-C71E-B043-BF1B-7F15DAFE0A15}" destId="{027A85F4-9837-7D4D-AD32-55CDF67716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420FD-50CA-A741-9E05-9A460396608C}">
      <dsp:nvSpPr>
        <dsp:cNvPr id="0" name=""/>
        <dsp:cNvSpPr/>
      </dsp:nvSpPr>
      <dsp:spPr>
        <a:xfrm>
          <a:off x="234910" y="227"/>
          <a:ext cx="4139378" cy="26285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40F152-DB2B-B74F-A342-66C5C431E68D}">
      <dsp:nvSpPr>
        <dsp:cNvPr id="0" name=""/>
        <dsp:cNvSpPr/>
      </dsp:nvSpPr>
      <dsp:spPr>
        <a:xfrm>
          <a:off x="694841" y="437161"/>
          <a:ext cx="4139378" cy="2628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5300" kern="1200"/>
            <a:t>EL ALIMENTO EN SÍ</a:t>
          </a:r>
          <a:endParaRPr lang="en-US" sz="5300" kern="1200"/>
        </a:p>
      </dsp:txBody>
      <dsp:txXfrm>
        <a:off x="771827" y="514147"/>
        <a:ext cx="3985406" cy="2474533"/>
      </dsp:txXfrm>
    </dsp:sp>
    <dsp:sp modelId="{AE253431-AA04-BF48-B1CC-EF0C180F861E}">
      <dsp:nvSpPr>
        <dsp:cNvPr id="0" name=""/>
        <dsp:cNvSpPr/>
      </dsp:nvSpPr>
      <dsp:spPr>
        <a:xfrm>
          <a:off x="5294151" y="227"/>
          <a:ext cx="4139378" cy="26285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1E06AC-C199-3A40-BF3B-0F525538BB5F}">
      <dsp:nvSpPr>
        <dsp:cNvPr id="0" name=""/>
        <dsp:cNvSpPr/>
      </dsp:nvSpPr>
      <dsp:spPr>
        <a:xfrm>
          <a:off x="5754082" y="437161"/>
          <a:ext cx="4139378" cy="2628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100" kern="1200" dirty="0"/>
            <a:t>CIRCUNSTANCIA </a:t>
          </a:r>
          <a:r>
            <a:rPr lang="es-CL" sz="2800" kern="1200" dirty="0"/>
            <a:t>(INCLUYENDO A LA PERSONA QUE ALIMENTA)</a:t>
          </a:r>
          <a:endParaRPr lang="en-US" sz="2800" kern="1200" dirty="0"/>
        </a:p>
      </dsp:txBody>
      <dsp:txXfrm>
        <a:off x="5831068" y="514147"/>
        <a:ext cx="3985406" cy="24745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5FA04-34E5-4244-BF1E-01BB967654B8}">
      <dsp:nvSpPr>
        <dsp:cNvPr id="0" name=""/>
        <dsp:cNvSpPr/>
      </dsp:nvSpPr>
      <dsp:spPr>
        <a:xfrm>
          <a:off x="0" y="2274"/>
          <a:ext cx="66509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9BD09-871F-4E4C-99B5-CAE646391FA4}">
      <dsp:nvSpPr>
        <dsp:cNvPr id="0" name=""/>
        <dsp:cNvSpPr/>
      </dsp:nvSpPr>
      <dsp:spPr>
        <a:xfrm>
          <a:off x="0" y="2274"/>
          <a:ext cx="6650991" cy="155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/>
            <a:t>Hábitos alimentarios incorrectos</a:t>
          </a:r>
          <a:endParaRPr lang="en-US" sz="4500" kern="1200"/>
        </a:p>
      </dsp:txBody>
      <dsp:txXfrm>
        <a:off x="0" y="2274"/>
        <a:ext cx="6650991" cy="1551222"/>
      </dsp:txXfrm>
    </dsp:sp>
    <dsp:sp modelId="{9D3573F2-37F1-B246-9937-5E207E265FDE}">
      <dsp:nvSpPr>
        <dsp:cNvPr id="0" name=""/>
        <dsp:cNvSpPr/>
      </dsp:nvSpPr>
      <dsp:spPr>
        <a:xfrm>
          <a:off x="0" y="1553496"/>
          <a:ext cx="66509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6CB72-4513-884D-A0A3-651D4E68B624}">
      <dsp:nvSpPr>
        <dsp:cNvPr id="0" name=""/>
        <dsp:cNvSpPr/>
      </dsp:nvSpPr>
      <dsp:spPr>
        <a:xfrm>
          <a:off x="0" y="1553496"/>
          <a:ext cx="6650991" cy="155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/>
            <a:t>Hipersensibilidad afectiva</a:t>
          </a:r>
          <a:endParaRPr lang="en-US" sz="4500" kern="1200"/>
        </a:p>
      </dsp:txBody>
      <dsp:txXfrm>
        <a:off x="0" y="1553496"/>
        <a:ext cx="6650991" cy="1551222"/>
      </dsp:txXfrm>
    </dsp:sp>
    <dsp:sp modelId="{FBF039A0-172A-994E-8335-199C018D8170}">
      <dsp:nvSpPr>
        <dsp:cNvPr id="0" name=""/>
        <dsp:cNvSpPr/>
      </dsp:nvSpPr>
      <dsp:spPr>
        <a:xfrm>
          <a:off x="0" y="3104719"/>
          <a:ext cx="66509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3B37F-7F57-754B-8FF0-5B8B9BACB46A}">
      <dsp:nvSpPr>
        <dsp:cNvPr id="0" name=""/>
        <dsp:cNvSpPr/>
      </dsp:nvSpPr>
      <dsp:spPr>
        <a:xfrm>
          <a:off x="0" y="3104719"/>
          <a:ext cx="6650991" cy="1551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/>
            <a:t>Conflictos en el espacio social que rodea al menor</a:t>
          </a:r>
          <a:endParaRPr lang="en-US" sz="4500" kern="1200"/>
        </a:p>
      </dsp:txBody>
      <dsp:txXfrm>
        <a:off x="0" y="3104719"/>
        <a:ext cx="6650991" cy="1551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58467-470F-9B41-9D8D-F47144886012}">
      <dsp:nvSpPr>
        <dsp:cNvPr id="0" name=""/>
        <dsp:cNvSpPr/>
      </dsp:nvSpPr>
      <dsp:spPr>
        <a:xfrm>
          <a:off x="0" y="0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E265E-9FEA-DD49-8E99-C24F041B07C9}">
      <dsp:nvSpPr>
        <dsp:cNvPr id="0" name=""/>
        <dsp:cNvSpPr/>
      </dsp:nvSpPr>
      <dsp:spPr>
        <a:xfrm>
          <a:off x="0" y="0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/>
            <a:t>Enfermedades infecciosas</a:t>
          </a:r>
          <a:endParaRPr lang="es-CL" altLang="es-CL" sz="2700" kern="1200" dirty="0"/>
        </a:p>
      </dsp:txBody>
      <dsp:txXfrm>
        <a:off x="0" y="0"/>
        <a:ext cx="7512745" cy="582276"/>
      </dsp:txXfrm>
    </dsp:sp>
    <dsp:sp modelId="{230E36F2-1419-7E4D-A4DF-109370D6A0EC}">
      <dsp:nvSpPr>
        <dsp:cNvPr id="0" name=""/>
        <dsp:cNvSpPr/>
      </dsp:nvSpPr>
      <dsp:spPr>
        <a:xfrm>
          <a:off x="0" y="582277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FAA71-A94D-6846-8216-673F7666FB55}">
      <dsp:nvSpPr>
        <dsp:cNvPr id="0" name=""/>
        <dsp:cNvSpPr/>
      </dsp:nvSpPr>
      <dsp:spPr>
        <a:xfrm>
          <a:off x="0" y="582276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/>
            <a:t>Enfermedades digestivas (transitorias o crónicas)</a:t>
          </a:r>
          <a:endParaRPr lang="es-CL" altLang="es-CL" sz="2700" kern="1200" dirty="0"/>
        </a:p>
      </dsp:txBody>
      <dsp:txXfrm>
        <a:off x="0" y="582276"/>
        <a:ext cx="7512745" cy="582276"/>
      </dsp:txXfrm>
    </dsp:sp>
    <dsp:sp modelId="{0E8363B0-C206-7847-86D6-E7C80FE71503}">
      <dsp:nvSpPr>
        <dsp:cNvPr id="0" name=""/>
        <dsp:cNvSpPr/>
      </dsp:nvSpPr>
      <dsp:spPr>
        <a:xfrm>
          <a:off x="0" y="1164554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B05FF-EA19-FC4B-B264-F1A8F577B10D}">
      <dsp:nvSpPr>
        <dsp:cNvPr id="0" name=""/>
        <dsp:cNvSpPr/>
      </dsp:nvSpPr>
      <dsp:spPr>
        <a:xfrm>
          <a:off x="0" y="1164553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 dirty="0"/>
            <a:t>Enfermedades carenciales</a:t>
          </a:r>
        </a:p>
      </dsp:txBody>
      <dsp:txXfrm>
        <a:off x="0" y="1164553"/>
        <a:ext cx="7512745" cy="582276"/>
      </dsp:txXfrm>
    </dsp:sp>
    <dsp:sp modelId="{E75ED3A0-F9A6-C947-930C-C9FB5772AA23}">
      <dsp:nvSpPr>
        <dsp:cNvPr id="0" name=""/>
        <dsp:cNvSpPr/>
      </dsp:nvSpPr>
      <dsp:spPr>
        <a:xfrm>
          <a:off x="0" y="1746830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CF977-E040-6D45-8B0B-90459F19C297}">
      <dsp:nvSpPr>
        <dsp:cNvPr id="0" name=""/>
        <dsp:cNvSpPr/>
      </dsp:nvSpPr>
      <dsp:spPr>
        <a:xfrm>
          <a:off x="0" y="1746830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/>
            <a:t>Enfermedades metabólicas</a:t>
          </a:r>
          <a:endParaRPr lang="es-CL" altLang="es-CL" sz="2700" kern="1200" dirty="0"/>
        </a:p>
      </dsp:txBody>
      <dsp:txXfrm>
        <a:off x="0" y="1746830"/>
        <a:ext cx="7512745" cy="582276"/>
      </dsp:txXfrm>
    </dsp:sp>
    <dsp:sp modelId="{0CC620FF-D95F-B54A-9297-D871D5DF4A7E}">
      <dsp:nvSpPr>
        <dsp:cNvPr id="0" name=""/>
        <dsp:cNvSpPr/>
      </dsp:nvSpPr>
      <dsp:spPr>
        <a:xfrm>
          <a:off x="0" y="2329108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E8E9E-C2BA-A44B-8DFE-594D882D6979}">
      <dsp:nvSpPr>
        <dsp:cNvPr id="0" name=""/>
        <dsp:cNvSpPr/>
      </dsp:nvSpPr>
      <dsp:spPr>
        <a:xfrm>
          <a:off x="0" y="2329107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 dirty="0"/>
            <a:t>Enfermedad renal</a:t>
          </a:r>
        </a:p>
      </dsp:txBody>
      <dsp:txXfrm>
        <a:off x="0" y="2329107"/>
        <a:ext cx="7512745" cy="582276"/>
      </dsp:txXfrm>
    </dsp:sp>
    <dsp:sp modelId="{0CA6B4A9-485B-464F-ACB6-6CF869EB96E6}">
      <dsp:nvSpPr>
        <dsp:cNvPr id="0" name=""/>
        <dsp:cNvSpPr/>
      </dsp:nvSpPr>
      <dsp:spPr>
        <a:xfrm>
          <a:off x="0" y="2911384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A3035E-9A16-CC48-928D-0D82BAD01064}">
      <dsp:nvSpPr>
        <dsp:cNvPr id="0" name=""/>
        <dsp:cNvSpPr/>
      </dsp:nvSpPr>
      <dsp:spPr>
        <a:xfrm>
          <a:off x="0" y="2911384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/>
            <a:t>Endocrinopatías </a:t>
          </a:r>
          <a:endParaRPr lang="es-CL" altLang="es-CL" sz="2700" kern="1200" dirty="0"/>
        </a:p>
      </dsp:txBody>
      <dsp:txXfrm>
        <a:off x="0" y="2911384"/>
        <a:ext cx="7512745" cy="582276"/>
      </dsp:txXfrm>
    </dsp:sp>
    <dsp:sp modelId="{60CFACF0-F509-3E4C-BE1C-57FAB9A19CC2}">
      <dsp:nvSpPr>
        <dsp:cNvPr id="0" name=""/>
        <dsp:cNvSpPr/>
      </dsp:nvSpPr>
      <dsp:spPr>
        <a:xfrm>
          <a:off x="0" y="3493661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D234B-9ACF-B145-90A8-2B5C7EF0DB05}">
      <dsp:nvSpPr>
        <dsp:cNvPr id="0" name=""/>
        <dsp:cNvSpPr/>
      </dsp:nvSpPr>
      <dsp:spPr>
        <a:xfrm>
          <a:off x="0" y="3493661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/>
            <a:t>Enfermedades neurológicas / Tr. Psicológicos</a:t>
          </a:r>
          <a:endParaRPr lang="es-CL" altLang="es-CL" sz="2700" kern="1200" dirty="0"/>
        </a:p>
      </dsp:txBody>
      <dsp:txXfrm>
        <a:off x="0" y="3493661"/>
        <a:ext cx="7512745" cy="582276"/>
      </dsp:txXfrm>
    </dsp:sp>
    <dsp:sp modelId="{04A8CF06-20BC-1547-9D68-E580CEFB1743}">
      <dsp:nvSpPr>
        <dsp:cNvPr id="0" name=""/>
        <dsp:cNvSpPr/>
      </dsp:nvSpPr>
      <dsp:spPr>
        <a:xfrm>
          <a:off x="0" y="4075938"/>
          <a:ext cx="751274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3CC8B-E1BF-4D46-B802-BC8DBEB730FC}">
      <dsp:nvSpPr>
        <dsp:cNvPr id="0" name=""/>
        <dsp:cNvSpPr/>
      </dsp:nvSpPr>
      <dsp:spPr>
        <a:xfrm>
          <a:off x="0" y="4075938"/>
          <a:ext cx="7512745" cy="582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altLang="es-CL" sz="2700" kern="1200"/>
            <a:t>Yatrogenia </a:t>
          </a:r>
          <a:endParaRPr lang="es-CL" altLang="es-CL" sz="2700" kern="1200" dirty="0"/>
        </a:p>
      </dsp:txBody>
      <dsp:txXfrm>
        <a:off x="0" y="4075938"/>
        <a:ext cx="7512745" cy="582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423AD-A26F-9A4A-B1BF-788BF5723F33}">
      <dsp:nvSpPr>
        <dsp:cNvPr id="0" name=""/>
        <dsp:cNvSpPr/>
      </dsp:nvSpPr>
      <dsp:spPr>
        <a:xfrm>
          <a:off x="0" y="2583"/>
          <a:ext cx="7152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2B221-592A-2F4B-B2B4-6F848A6DCAD6}">
      <dsp:nvSpPr>
        <dsp:cNvPr id="0" name=""/>
        <dsp:cNvSpPr/>
      </dsp:nvSpPr>
      <dsp:spPr>
        <a:xfrm>
          <a:off x="0" y="2583"/>
          <a:ext cx="7152527" cy="880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/>
            <a:t>El adulto presiona y el niño presiona de vuelta (2-3 años)</a:t>
          </a:r>
          <a:endParaRPr lang="en-US" sz="2500" kern="1200"/>
        </a:p>
      </dsp:txBody>
      <dsp:txXfrm>
        <a:off x="0" y="2583"/>
        <a:ext cx="7152527" cy="880846"/>
      </dsp:txXfrm>
    </dsp:sp>
    <dsp:sp modelId="{47C38670-0B3B-4943-9E3E-3FE8F632D8BC}">
      <dsp:nvSpPr>
        <dsp:cNvPr id="0" name=""/>
        <dsp:cNvSpPr/>
      </dsp:nvSpPr>
      <dsp:spPr>
        <a:xfrm>
          <a:off x="0" y="883429"/>
          <a:ext cx="7152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96706-E677-A145-B7B6-F05415EC2C2D}">
      <dsp:nvSpPr>
        <dsp:cNvPr id="0" name=""/>
        <dsp:cNvSpPr/>
      </dsp:nvSpPr>
      <dsp:spPr>
        <a:xfrm>
          <a:off x="0" y="883429"/>
          <a:ext cx="7152527" cy="880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/>
            <a:t>Adulto gana = niño/a aprende que:</a:t>
          </a:r>
          <a:endParaRPr lang="en-US" sz="2500" kern="1200"/>
        </a:p>
      </dsp:txBody>
      <dsp:txXfrm>
        <a:off x="0" y="883429"/>
        <a:ext cx="7152527" cy="880846"/>
      </dsp:txXfrm>
    </dsp:sp>
    <dsp:sp modelId="{C7005164-272B-104F-945F-1F0A0C5D6E27}">
      <dsp:nvSpPr>
        <dsp:cNvPr id="0" name=""/>
        <dsp:cNvSpPr/>
      </dsp:nvSpPr>
      <dsp:spPr>
        <a:xfrm>
          <a:off x="0" y="1764275"/>
          <a:ext cx="7152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2BBD1-399D-A142-B5BD-CA8AB33C9946}">
      <dsp:nvSpPr>
        <dsp:cNvPr id="0" name=""/>
        <dsp:cNvSpPr/>
      </dsp:nvSpPr>
      <dsp:spPr>
        <a:xfrm>
          <a:off x="0" y="1764275"/>
          <a:ext cx="7152527" cy="880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b="1" kern="1200" dirty="0"/>
            <a:t>“SI SOY MÁS FUERTE QUE TÚ PUEDO OBLIGARTE A HACER COSAS QUE NO QUIERES”</a:t>
          </a:r>
          <a:endParaRPr lang="en-US" sz="2500" b="1" kern="1200" dirty="0"/>
        </a:p>
      </dsp:txBody>
      <dsp:txXfrm>
        <a:off x="0" y="1764275"/>
        <a:ext cx="7152527" cy="880846"/>
      </dsp:txXfrm>
    </dsp:sp>
    <dsp:sp modelId="{17B14888-61C7-C943-A454-99748CB53F19}">
      <dsp:nvSpPr>
        <dsp:cNvPr id="0" name=""/>
        <dsp:cNvSpPr/>
      </dsp:nvSpPr>
      <dsp:spPr>
        <a:xfrm>
          <a:off x="0" y="2645122"/>
          <a:ext cx="7152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EDB87-B3A0-9742-B772-B8D4C07F2A08}">
      <dsp:nvSpPr>
        <dsp:cNvPr id="0" name=""/>
        <dsp:cNvSpPr/>
      </dsp:nvSpPr>
      <dsp:spPr>
        <a:xfrm>
          <a:off x="0" y="2645122"/>
          <a:ext cx="7152527" cy="880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i="1" kern="1200"/>
            <a:t>GANAR BAJO PRESIÓN</a:t>
          </a:r>
          <a:endParaRPr lang="en-US" sz="2500" kern="1200"/>
        </a:p>
      </dsp:txBody>
      <dsp:txXfrm>
        <a:off x="0" y="2645122"/>
        <a:ext cx="7152527" cy="880846"/>
      </dsp:txXfrm>
    </dsp:sp>
    <dsp:sp modelId="{37344FB8-6EDC-1D4B-8FF5-413F15812C69}">
      <dsp:nvSpPr>
        <dsp:cNvPr id="0" name=""/>
        <dsp:cNvSpPr/>
      </dsp:nvSpPr>
      <dsp:spPr>
        <a:xfrm>
          <a:off x="0" y="3525968"/>
          <a:ext cx="7152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034EEC-30F1-044F-99F9-58D29F28DE43}">
      <dsp:nvSpPr>
        <dsp:cNvPr id="0" name=""/>
        <dsp:cNvSpPr/>
      </dsp:nvSpPr>
      <dsp:spPr>
        <a:xfrm>
          <a:off x="0" y="3525968"/>
          <a:ext cx="7152527" cy="880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u="sng" kern="1200"/>
            <a:t>OBJETIVO: </a:t>
          </a:r>
          <a:endParaRPr lang="en-US" sz="2500" kern="1200"/>
        </a:p>
      </dsp:txBody>
      <dsp:txXfrm>
        <a:off x="0" y="3525968"/>
        <a:ext cx="7152527" cy="880846"/>
      </dsp:txXfrm>
    </dsp:sp>
    <dsp:sp modelId="{BCA591CD-970E-8342-8453-5C202037108C}">
      <dsp:nvSpPr>
        <dsp:cNvPr id="0" name=""/>
        <dsp:cNvSpPr/>
      </dsp:nvSpPr>
      <dsp:spPr>
        <a:xfrm>
          <a:off x="0" y="4406814"/>
          <a:ext cx="715252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0CFA0-F182-0C4B-88A1-8DC084761932}">
      <dsp:nvSpPr>
        <dsp:cNvPr id="0" name=""/>
        <dsp:cNvSpPr/>
      </dsp:nvSpPr>
      <dsp:spPr>
        <a:xfrm>
          <a:off x="0" y="4406814"/>
          <a:ext cx="7152527" cy="880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u="sng" kern="1200"/>
            <a:t>LLEVARLOS A LA SENSACIÓN DE LOGRO MOVIDOS DESDE LA CURIOSIDAD, NO DESDE EL PODER.</a:t>
          </a:r>
          <a:endParaRPr lang="en-US" sz="2500" kern="1200"/>
        </a:p>
      </dsp:txBody>
      <dsp:txXfrm>
        <a:off x="0" y="4406814"/>
        <a:ext cx="7152527" cy="8808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40FB0-58AB-8246-B1B4-EF8D4EE1EEC2}">
      <dsp:nvSpPr>
        <dsp:cNvPr id="0" name=""/>
        <dsp:cNvSpPr/>
      </dsp:nvSpPr>
      <dsp:spPr>
        <a:xfrm>
          <a:off x="1583720" y="1830"/>
          <a:ext cx="3541395" cy="22487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2CAA86-E317-ED47-87FB-BDED68441C6F}">
      <dsp:nvSpPr>
        <dsp:cNvPr id="0" name=""/>
        <dsp:cNvSpPr/>
      </dsp:nvSpPr>
      <dsp:spPr>
        <a:xfrm>
          <a:off x="1977209" y="375644"/>
          <a:ext cx="3541395" cy="2248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400" kern="1200"/>
            <a:t>AGRADO </a:t>
          </a:r>
          <a:endParaRPr lang="en-US" sz="6400" kern="1200"/>
        </a:p>
      </dsp:txBody>
      <dsp:txXfrm>
        <a:off x="2043074" y="441509"/>
        <a:ext cx="3409665" cy="2117056"/>
      </dsp:txXfrm>
    </dsp:sp>
    <dsp:sp modelId="{B2CC4A13-A92E-BE4D-9416-E22CE8F16AC5}">
      <dsp:nvSpPr>
        <dsp:cNvPr id="0" name=""/>
        <dsp:cNvSpPr/>
      </dsp:nvSpPr>
      <dsp:spPr>
        <a:xfrm>
          <a:off x="5912093" y="1830"/>
          <a:ext cx="3541395" cy="22487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B9A50A-C3CB-7943-AC38-BF39CC60CAD3}">
      <dsp:nvSpPr>
        <dsp:cNvPr id="0" name=""/>
        <dsp:cNvSpPr/>
      </dsp:nvSpPr>
      <dsp:spPr>
        <a:xfrm>
          <a:off x="6305581" y="375644"/>
          <a:ext cx="3541395" cy="22487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6400" kern="1200"/>
            <a:t>ASCO</a:t>
          </a:r>
          <a:endParaRPr lang="en-US" sz="6400" kern="1200"/>
        </a:p>
      </dsp:txBody>
      <dsp:txXfrm>
        <a:off x="6371446" y="441509"/>
        <a:ext cx="3409665" cy="2117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BE337-016A-46FB-B20E-CC552A0C5248}" type="datetime1">
              <a:rPr lang="es-ES" smtClean="0"/>
              <a:t>28/11/21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511B9-D9AD-4125-A672-ABE0DC0B4F5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1178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0ECFE-2973-451F-A9FA-DF71316204A6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41CBC-9D55-4BC5-88DC-FC29493B9BF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089122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41CBC-9D55-4BC5-88DC-FC29493B9BFC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064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E69990-C7B7-4D18-8DD1-213A6BACBBC4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7BFB3F-75A2-4070-A40D-CA95B2FD0673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D90B7-A0BC-4723-9A1F-BA260A6160C5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15DB2F-F9E8-4869-A27C-F93924B35C6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17DDBE-50F3-4AAF-97CA-43B42E037D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5F8996-FE7E-460C-ADCA-F3FB1A0257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2E17C-8AE3-4529-8004-49A246D9C43A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654037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D4051-4C27-470D-B88D-F32BFF833A3C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DAD1A7-1225-4DA4-AC24-87EEE7ABED74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0" name="Marcador de posición de número de diapositiva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FD2FBA-5722-4056-9391-A8D8C0FF08B6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25BAB3-4265-4F8D-8E2F-B370B6BD1128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9A18A6-495E-4D5E-B273-5EEC5136D42F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5CE73B-556D-40D1-946F-2726C881D57F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43DAE6C8-BF5D-4A48-B8E6-327A376767C2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70FF18-3B2E-4C01-8CB3-2C640D3B8E83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232E8C9-E4A5-436E-A181-EAC9808B41DA}" type="datetime1">
              <a:rPr lang="es-ES" noProof="0" smtClean="0"/>
              <a:t>28/11/21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Rectá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66.png"/><Relationship Id="rId4" Type="http://schemas.openxmlformats.org/officeDocument/2006/relationships/video" Target="../media/media3.mp4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eped.es/sites/default/files/documentos/rechazo_alimento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CB417-8EB1-44D8-A1E6-EAC2A14C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774" y="1364974"/>
            <a:ext cx="6893034" cy="3176443"/>
          </a:xfrm>
        </p:spPr>
        <p:txBody>
          <a:bodyPr>
            <a:normAutofit/>
          </a:bodyPr>
          <a:lstStyle/>
          <a:p>
            <a:pPr algn="r"/>
            <a:r>
              <a:rPr lang="es-CL" dirty="0"/>
              <a:t>HERRAMIENTAS DE APOYO PARA NIÑOS Y NIÑAS CON DIFICULTADES DE CONDUCTA ALIMENTARIA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D19476-C18C-44C1-86AC-C9E8B06F9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509" y="5297812"/>
            <a:ext cx="5397790" cy="937937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CL" sz="28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T.O. CAROLINA RAMÍREZ MERA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800" dirty="0">
                <a:solidFill>
                  <a:schemeClr val="bg1"/>
                </a:solidFill>
              </a:rPr>
              <a:t>Universidad de Chile  </a:t>
            </a:r>
          </a:p>
          <a:p>
            <a:endParaRPr lang="es-CL" sz="2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B6E4234-0951-4EF5-A95D-792EB0E44E6B}"/>
              </a:ext>
            </a:extLst>
          </p:cNvPr>
          <p:cNvSpPr txBox="1">
            <a:spLocks/>
          </p:cNvSpPr>
          <p:nvPr/>
        </p:nvSpPr>
        <p:spPr>
          <a:xfrm>
            <a:off x="6096000" y="5297812"/>
            <a:ext cx="5514808" cy="104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CL" sz="31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FLGA. YESSENIA HERNÁNDEZ MATAMALA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L" sz="3100" dirty="0">
                <a:solidFill>
                  <a:schemeClr val="bg1"/>
                </a:solidFill>
              </a:rPr>
              <a:t>Universidad de Chile  </a:t>
            </a:r>
          </a:p>
          <a:p>
            <a:endParaRPr lang="es-CL" sz="20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806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A90EC-C828-AC44-8A93-F9A60B92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r>
              <a:rPr lang="es-CL" sz="4000" dirty="0"/>
              <a:t>ETIOLOGÍA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78FEA1-113A-E44A-A9A7-03E818480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054" y="2836654"/>
            <a:ext cx="3491345" cy="2469637"/>
          </a:xfrm>
        </p:spPr>
        <p:txBody>
          <a:bodyPr anchor="t">
            <a:normAutofit fontScale="85000" lnSpcReduction="10000"/>
          </a:bodyPr>
          <a:lstStyle/>
          <a:p>
            <a:r>
              <a:rPr lang="es-CL" altLang="es-C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SECUNDARIAS</a:t>
            </a:r>
          </a:p>
          <a:p>
            <a:pPr algn="ctr"/>
            <a:r>
              <a:rPr lang="es-CL" altLang="es-C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ASOCIADAS A PROCESO ORGÁNICO</a:t>
            </a:r>
          </a:p>
          <a:p>
            <a:endParaRPr lang="es-CL" sz="4800" b="1" dirty="0"/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B9111524-098E-4732-9D74-3479CC2F2B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568721"/>
              </p:ext>
            </p:extLst>
          </p:nvPr>
        </p:nvGraphicFramePr>
        <p:xfrm>
          <a:off x="4443728" y="648075"/>
          <a:ext cx="7512745" cy="465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entágono 2">
            <a:extLst>
              <a:ext uri="{FF2B5EF4-FFF2-40B4-BE49-F238E27FC236}">
                <a16:creationId xmlns:a16="http://schemas.microsoft.com/office/drawing/2014/main" id="{F7EC566C-1811-8C4D-B73F-3F7CDDF65255}"/>
              </a:ext>
            </a:extLst>
          </p:cNvPr>
          <p:cNvSpPr/>
          <p:nvPr/>
        </p:nvSpPr>
        <p:spPr>
          <a:xfrm>
            <a:off x="4627417" y="5323235"/>
            <a:ext cx="6941127" cy="88669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SÍNDROMES / TRASTORNOS DEL DESARROLLO</a:t>
            </a:r>
          </a:p>
        </p:txBody>
      </p:sp>
    </p:spTree>
    <p:extLst>
      <p:ext uri="{BB962C8B-B14F-4D97-AF65-F5344CB8AC3E}">
        <p14:creationId xmlns:p14="http://schemas.microsoft.com/office/powerpoint/2010/main" val="1387674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2 Marcador de contenido">
            <a:extLst>
              <a:ext uri="{FF2B5EF4-FFF2-40B4-BE49-F238E27FC236}">
                <a16:creationId xmlns:a16="http://schemas.microsoft.com/office/drawing/2014/main" id="{4D1C524F-A239-4145-A708-F716DB5D6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1445394"/>
            <a:ext cx="11529391" cy="487617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altLang="es-CL" sz="4400" u="sng" dirty="0"/>
              <a:t>Ver al niño como un TODO</a:t>
            </a:r>
            <a:endParaRPr lang="es-CL" altLang="es-CL" sz="4400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s-CL" altLang="es-CL" dirty="0"/>
          </a:p>
        </p:txBody>
      </p:sp>
      <p:sp>
        <p:nvSpPr>
          <p:cNvPr id="12292" name="1 Título">
            <a:extLst>
              <a:ext uri="{FF2B5EF4-FFF2-40B4-BE49-F238E27FC236}">
                <a16:creationId xmlns:a16="http://schemas.microsoft.com/office/drawing/2014/main" id="{6851EBEB-A2B5-47AD-80E2-3F4C2A353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490" y="896119"/>
            <a:ext cx="4528028" cy="549275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CL" altLang="es-CL" sz="4400" dirty="0"/>
              <a:t>Desafío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E55A4D-098B-40C5-AE96-4B20E8509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913" y="3262745"/>
            <a:ext cx="4218214" cy="2362200"/>
          </a:xfrm>
          <a:prstGeom prst="rect">
            <a:avLst/>
          </a:prstGeom>
        </p:spPr>
      </p:pic>
      <p:pic>
        <p:nvPicPr>
          <p:cNvPr id="4098" name="Picture 2" descr="Fotos de Dibujos animados estudiando de stock, Dibujos animados estudiando  imágenes libres de derechos | Depositphotos®">
            <a:extLst>
              <a:ext uri="{FF2B5EF4-FFF2-40B4-BE49-F238E27FC236}">
                <a16:creationId xmlns:a16="http://schemas.microsoft.com/office/drawing/2014/main" id="{D2FAF0F4-6933-024C-A284-2FFBD44F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4" y="3162300"/>
            <a:ext cx="4694464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>
            <a:extLst>
              <a:ext uri="{FF2B5EF4-FFF2-40B4-BE49-F238E27FC236}">
                <a16:creationId xmlns:a16="http://schemas.microsoft.com/office/drawing/2014/main" id="{2B6BE20E-3540-4350-8605-4B7D2057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11" y="539933"/>
            <a:ext cx="7707313" cy="830470"/>
          </a:xfrm>
        </p:spPr>
        <p:txBody>
          <a:bodyPr>
            <a:normAutofit/>
          </a:bodyPr>
          <a:lstStyle/>
          <a:p>
            <a:pPr eaLnBrk="1" hangingPunct="1"/>
            <a:r>
              <a:rPr lang="es-CL" altLang="es-CL" dirty="0"/>
              <a:t>Buscando la causa….</a:t>
            </a:r>
          </a:p>
        </p:txBody>
      </p:sp>
      <p:sp>
        <p:nvSpPr>
          <p:cNvPr id="13315" name="Marcador de contenido 2">
            <a:extLst>
              <a:ext uri="{FF2B5EF4-FFF2-40B4-BE49-F238E27FC236}">
                <a16:creationId xmlns:a16="http://schemas.microsoft.com/office/drawing/2014/main" id="{B0C97A0C-64C8-4C16-96C0-F1BE01ACA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746" y="1767471"/>
            <a:ext cx="4970463" cy="4905277"/>
          </a:xfrm>
        </p:spPr>
        <p:txBody>
          <a:bodyPr>
            <a:normAutofit/>
          </a:bodyPr>
          <a:lstStyle/>
          <a:p>
            <a:pPr eaLnBrk="1" hangingPunct="1"/>
            <a:r>
              <a:rPr lang="es-CL" altLang="es-CL" dirty="0"/>
              <a:t>ESTRUCTURA (anatomía/ fisiología)</a:t>
            </a:r>
          </a:p>
          <a:p>
            <a:pPr eaLnBrk="1" hangingPunct="1"/>
            <a:r>
              <a:rPr lang="es-CL" altLang="es-CL" dirty="0"/>
              <a:t>GASTROINTESTINAL</a:t>
            </a:r>
          </a:p>
          <a:p>
            <a:pPr eaLnBrk="1" hangingPunct="1"/>
            <a:r>
              <a:rPr lang="es-CL" altLang="es-CL" dirty="0"/>
              <a:t>RESPIRATORIO</a:t>
            </a:r>
          </a:p>
          <a:p>
            <a:pPr eaLnBrk="1" hangingPunct="1"/>
            <a:r>
              <a:rPr lang="es-CL" altLang="es-CL" dirty="0">
                <a:solidFill>
                  <a:schemeClr val="accent1">
                    <a:lumMod val="50000"/>
                  </a:schemeClr>
                </a:solidFill>
              </a:rPr>
              <a:t>COORDINACION MOTORA</a:t>
            </a:r>
          </a:p>
          <a:p>
            <a:pPr eaLnBrk="1" hangingPunct="1"/>
            <a:r>
              <a:rPr lang="es-CL" altLang="es-CL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PROCESAMIENTO SENSORIAL</a:t>
            </a:r>
          </a:p>
          <a:p>
            <a:pPr eaLnBrk="1" hangingPunct="1"/>
            <a:r>
              <a:rPr lang="es-CL" altLang="es-CL" dirty="0">
                <a:solidFill>
                  <a:schemeClr val="accent1">
                    <a:lumMod val="50000"/>
                  </a:schemeClr>
                </a:solidFill>
              </a:rPr>
              <a:t>HABILIDADES DE ALIMENTACIÓN  (deglución, alimentación oral)</a:t>
            </a:r>
          </a:p>
          <a:p>
            <a:pPr eaLnBrk="1" hangingPunct="1"/>
            <a:r>
              <a:rPr lang="es-CL" altLang="es-CL" dirty="0"/>
              <a:t>INMUNIDAD</a:t>
            </a:r>
          </a:p>
          <a:p>
            <a:pPr eaLnBrk="1" hangingPunct="1"/>
            <a:r>
              <a:rPr lang="es-CL" altLang="es-CL" dirty="0"/>
              <a:t>DINÁMICAS FAMILIARES Y RELACIONES (costumbres, vínculo)</a:t>
            </a:r>
          </a:p>
          <a:p>
            <a:pPr eaLnBrk="1" hangingPunct="1"/>
            <a:r>
              <a:rPr lang="es-CL" altLang="es-CL" dirty="0"/>
              <a:t>COMUNICACIÓN E INTERACCIÓN </a:t>
            </a:r>
          </a:p>
        </p:txBody>
      </p:sp>
      <p:sp>
        <p:nvSpPr>
          <p:cNvPr id="3" name="Cerrar llave 2">
            <a:extLst>
              <a:ext uri="{FF2B5EF4-FFF2-40B4-BE49-F238E27FC236}">
                <a16:creationId xmlns:a16="http://schemas.microsoft.com/office/drawing/2014/main" id="{8DCDF442-000B-460E-A8DD-D6EE87FB3CB4}"/>
              </a:ext>
            </a:extLst>
          </p:cNvPr>
          <p:cNvSpPr/>
          <p:nvPr/>
        </p:nvSpPr>
        <p:spPr>
          <a:xfrm>
            <a:off x="5530395" y="1988084"/>
            <a:ext cx="683591" cy="4464050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L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Llamada de nube 3">
            <a:extLst>
              <a:ext uri="{FF2B5EF4-FFF2-40B4-BE49-F238E27FC236}">
                <a16:creationId xmlns:a16="http://schemas.microsoft.com/office/drawing/2014/main" id="{07FB7B05-0BFA-4C50-9FD9-7F5ED9B3450E}"/>
              </a:ext>
            </a:extLst>
          </p:cNvPr>
          <p:cNvSpPr/>
          <p:nvPr/>
        </p:nvSpPr>
        <p:spPr>
          <a:xfrm rot="2862690">
            <a:off x="7437039" y="927545"/>
            <a:ext cx="3905250" cy="4033838"/>
          </a:xfrm>
          <a:prstGeom prst="cloudCallout">
            <a:avLst>
              <a:gd name="adj1" fmla="val -21087"/>
              <a:gd name="adj2" fmla="val 72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 dirty="0"/>
          </a:p>
        </p:txBody>
      </p:sp>
      <p:sp>
        <p:nvSpPr>
          <p:cNvPr id="13318" name="CuadroTexto 4">
            <a:extLst>
              <a:ext uri="{FF2B5EF4-FFF2-40B4-BE49-F238E27FC236}">
                <a16:creationId xmlns:a16="http://schemas.microsoft.com/office/drawing/2014/main" id="{B2AF63AF-6BFB-4F1B-A48A-402666AE6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856" y="1956244"/>
            <a:ext cx="29527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es-CL" altLang="es-CL" b="1" dirty="0" err="1">
                <a:solidFill>
                  <a:schemeClr val="tx1"/>
                </a:solidFill>
                <a:latin typeface="Arial" panose="020B0604020202020204" pitchFamily="34" charset="0"/>
              </a:rPr>
              <a:t>Ev</a:t>
            </a:r>
            <a:r>
              <a:rPr lang="es-CL" altLang="es-CL" b="1" dirty="0">
                <a:solidFill>
                  <a:schemeClr val="tx1"/>
                </a:solidFill>
                <a:latin typeface="Arial" panose="020B0604020202020204" pitchFamily="34" charset="0"/>
              </a:rPr>
              <a:t>. Biomédica</a:t>
            </a:r>
            <a:r>
              <a:rPr lang="es-CL" altLang="es-CL" dirty="0">
                <a:solidFill>
                  <a:schemeClr val="tx1"/>
                </a:solidFill>
                <a:latin typeface="Arial" panose="020B0604020202020204" pitchFamily="34" charset="0"/>
              </a:rPr>
              <a:t> (Nutriología; Inmunología; Neurología; Psiquiatría, etc. / Exámenes)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es-CL" altLang="es-CL" b="1" dirty="0" err="1">
                <a:solidFill>
                  <a:schemeClr val="tx1"/>
                </a:solidFill>
                <a:latin typeface="Arial" panose="020B0604020202020204" pitchFamily="34" charset="0"/>
              </a:rPr>
              <a:t>Ev</a:t>
            </a:r>
            <a:r>
              <a:rPr lang="es-CL" altLang="es-CL" b="1" dirty="0">
                <a:solidFill>
                  <a:schemeClr val="tx1"/>
                </a:solidFill>
                <a:latin typeface="Arial" panose="020B0604020202020204" pitchFamily="34" charset="0"/>
              </a:rPr>
              <a:t>. Terapéutica</a:t>
            </a:r>
            <a:r>
              <a:rPr lang="es-CL" altLang="es-CL" dirty="0">
                <a:solidFill>
                  <a:schemeClr val="tx1"/>
                </a:solidFill>
                <a:latin typeface="Arial" panose="020B0604020202020204" pitchFamily="34" charset="0"/>
              </a:rPr>
              <a:t> (T.O. esp. en IS; </a:t>
            </a:r>
            <a:r>
              <a:rPr lang="es-CL" altLang="es-CL" dirty="0" err="1">
                <a:solidFill>
                  <a:schemeClr val="tx1"/>
                </a:solidFill>
                <a:latin typeface="Arial" panose="020B0604020202020204" pitchFamily="34" charset="0"/>
              </a:rPr>
              <a:t>Flgía</a:t>
            </a:r>
            <a:r>
              <a:rPr lang="es-CL" altLang="es-CL" dirty="0">
                <a:solidFill>
                  <a:schemeClr val="tx1"/>
                </a:solidFill>
                <a:latin typeface="Arial" panose="020B0604020202020204" pitchFamily="34" charset="0"/>
              </a:rPr>
              <a:t>.; KNT; Psicología)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es-CL" altLang="es-CL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>
            <a:extLst>
              <a:ext uri="{FF2B5EF4-FFF2-40B4-BE49-F238E27FC236}">
                <a16:creationId xmlns:a16="http://schemas.microsoft.com/office/drawing/2014/main" id="{8D87880B-1E49-44E4-8A26-394F80A6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49" y="2474843"/>
            <a:ext cx="10621134" cy="954157"/>
          </a:xfrm>
        </p:spPr>
        <p:txBody>
          <a:bodyPr>
            <a:normAutofit fontScale="90000"/>
          </a:bodyPr>
          <a:lstStyle/>
          <a:p>
            <a:pPr algn="ctr"/>
            <a:r>
              <a:rPr lang="es-CL" altLang="es-CL" sz="4400" dirty="0"/>
              <a:t>Que debo saber COMO CUIDADOR / EDUCADOR / TERAPEUTA ANTES DE DECIDIR ¿QUÉ HACER?</a:t>
            </a:r>
            <a:br>
              <a:rPr lang="es-CL" altLang="es-CL" dirty="0"/>
            </a:br>
            <a:br>
              <a:rPr lang="es-CL" altLang="es-CL" dirty="0"/>
            </a:br>
            <a:br>
              <a:rPr lang="es-CL" altLang="es-CL" dirty="0"/>
            </a:br>
            <a:endParaRPr lang="es-CL" altLang="es-CL" dirty="0"/>
          </a:p>
        </p:txBody>
      </p:sp>
      <p:pic>
        <p:nvPicPr>
          <p:cNvPr id="14339" name="Imagen 1">
            <a:extLst>
              <a:ext uri="{FF2B5EF4-FFF2-40B4-BE49-F238E27FC236}">
                <a16:creationId xmlns:a16="http://schemas.microsoft.com/office/drawing/2014/main" id="{4D4BB5B9-CC31-4ABA-960C-BAA33E35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21" y="2330350"/>
            <a:ext cx="66675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1">
            <a:extLst>
              <a:ext uri="{FF2B5EF4-FFF2-40B4-BE49-F238E27FC236}">
                <a16:creationId xmlns:a16="http://schemas.microsoft.com/office/drawing/2014/main" id="{FE8CC5CB-00A7-492F-A136-B31816A2A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1"/>
            <a:ext cx="12239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5377ADDD-AB0B-451B-AA4F-F6852E26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65018"/>
            <a:ext cx="11029616" cy="133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Los </a:t>
            </a:r>
            <a:r>
              <a:rPr lang="en-US" dirty="0" err="1"/>
              <a:t>cambios</a:t>
            </a:r>
            <a:r>
              <a:rPr lang="en-US" dirty="0"/>
              <a:t> son lentos y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paulatino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no hay </a:t>
            </a:r>
            <a:r>
              <a:rPr lang="en-US" dirty="0" err="1"/>
              <a:t>recetas</a:t>
            </a:r>
            <a:r>
              <a:rPr lang="en-US" dirty="0"/>
              <a:t> </a:t>
            </a:r>
            <a:r>
              <a:rPr lang="en-US" dirty="0" err="1"/>
              <a:t>mágicas</a:t>
            </a:r>
            <a:br>
              <a:rPr lang="en-US" dirty="0"/>
            </a:br>
            <a:r>
              <a:rPr lang="en-US" dirty="0" err="1"/>
              <a:t>evaluamos</a:t>
            </a:r>
            <a:r>
              <a:rPr lang="en-US" dirty="0"/>
              <a:t> y </a:t>
            </a:r>
            <a:r>
              <a:rPr lang="en-US" dirty="0" err="1"/>
              <a:t>avanzamos</a:t>
            </a:r>
            <a:r>
              <a:rPr lang="en-US" dirty="0"/>
              <a:t>: </a:t>
            </a:r>
            <a:r>
              <a:rPr lang="en-US" dirty="0" err="1"/>
              <a:t>niño</a:t>
            </a:r>
            <a:r>
              <a:rPr lang="en-US" dirty="0"/>
              <a:t> a </a:t>
            </a:r>
            <a:r>
              <a:rPr lang="en-US" dirty="0" err="1"/>
              <a:t>niño</a:t>
            </a:r>
            <a:r>
              <a:rPr lang="en-US" dirty="0"/>
              <a:t> / </a:t>
            </a:r>
            <a:r>
              <a:rPr lang="en-US" dirty="0" err="1"/>
              <a:t>familia</a:t>
            </a:r>
            <a:r>
              <a:rPr lang="en-US" dirty="0"/>
              <a:t> a </a:t>
            </a:r>
            <a:r>
              <a:rPr lang="en-US" dirty="0" err="1"/>
              <a:t>familia</a:t>
            </a:r>
            <a:endParaRPr lang="en-US" dirty="0"/>
          </a:p>
        </p:txBody>
      </p:sp>
      <p:pic>
        <p:nvPicPr>
          <p:cNvPr id="6146" name="Picture 2" descr="Mago viejo de dibujos animados sosteniendo el palo mágico | Vector Premium">
            <a:extLst>
              <a:ext uri="{FF2B5EF4-FFF2-40B4-BE49-F238E27FC236}">
                <a16:creationId xmlns:a16="http://schemas.microsoft.com/office/drawing/2014/main" id="{3240BCE2-E8F3-BD4D-9992-CAD81F7DE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2160" y="2685203"/>
            <a:ext cx="2795743" cy="363304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ustración de Bola De Cristal Y Adivino y más Vectores Libres de Derechos  de Pronosticar - iStock">
            <a:extLst>
              <a:ext uri="{FF2B5EF4-FFF2-40B4-BE49-F238E27FC236}">
                <a16:creationId xmlns:a16="http://schemas.microsoft.com/office/drawing/2014/main" id="{F99DAF9F-7D15-B941-8D15-2903464FE3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2209" y="2685202"/>
            <a:ext cx="3633047" cy="3633047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67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>
            <a:extLst>
              <a:ext uri="{FF2B5EF4-FFF2-40B4-BE49-F238E27FC236}">
                <a16:creationId xmlns:a16="http://schemas.microsoft.com/office/drawing/2014/main" id="{86745396-9D43-4A94-A3C9-E3D2289B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72" y="189304"/>
            <a:ext cx="11029616" cy="98833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s-CL" altLang="es-CL" dirty="0"/>
              <a:t>A) PRINCIPAL CONSIDERACIÓN</a:t>
            </a:r>
          </a:p>
        </p:txBody>
      </p:sp>
      <p:pic>
        <p:nvPicPr>
          <p:cNvPr id="15365" name="Imagen 4">
            <a:extLst>
              <a:ext uri="{FF2B5EF4-FFF2-40B4-BE49-F238E27FC236}">
                <a16:creationId xmlns:a16="http://schemas.microsoft.com/office/drawing/2014/main" id="{B487D845-07A4-4299-A053-F0CF6D61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802" y="1432336"/>
            <a:ext cx="4759308" cy="27603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66A86C-31C6-4219-A8DD-EE02276AF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177636"/>
            <a:ext cx="5999018" cy="5929347"/>
          </a:xfrm>
        </p:spPr>
        <p:txBody>
          <a:bodyPr rtlCol="0" anchor="ctr"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HORA DE COMIDA NO ES SÓLO EL ACTO DE MASTICAR / TRAGAR / SUCCIONAR…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es-C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PARTICIPACIÓN SOCIAL en la hora de comida es lo más importante, independiente del tipo de alimentación (oral y/o sonda)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es-C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es-C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ESCENCIA está en la COMUNICACIÓN / SOCIALIZACIÓN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es-CL" dirty="0"/>
          </a:p>
          <a:p>
            <a:pPr>
              <a:lnSpc>
                <a:spcPct val="10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es-CL" dirty="0"/>
          </a:p>
        </p:txBody>
      </p:sp>
      <p:pic>
        <p:nvPicPr>
          <p:cNvPr id="5122" name="Picture 2" descr="Familia Con El Teléfono Celular En La Mesa Fotos, Retratos, Imágenes Y  Fotografía De Archivo Libres De Derecho. Image 82512725.">
            <a:extLst>
              <a:ext uri="{FF2B5EF4-FFF2-40B4-BE49-F238E27FC236}">
                <a16:creationId xmlns:a16="http://schemas.microsoft.com/office/drawing/2014/main" id="{1BEB62F5-54DA-B144-84C9-3AFA8389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1" y="4192735"/>
            <a:ext cx="3702628" cy="21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B1485-326D-4030-832C-30372CDA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78" y="-269559"/>
            <a:ext cx="9144000" cy="803275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</a:rPr>
              <a:t>Hora de comer v/s alimentación (Susan Evans)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4DC11D-4462-47BB-A9CB-AD347A6C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95" y="1947284"/>
            <a:ext cx="3959388" cy="2416898"/>
          </a:xfrm>
        </p:spPr>
        <p:txBody>
          <a:bodyPr rtlCol="0">
            <a:normAutofit fontScale="77500" lnSpcReduction="20000"/>
          </a:bodyPr>
          <a:lstStyle/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4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Alimentación: </a:t>
            </a:r>
            <a:r>
              <a:rPr lang="es-CL" sz="4100" dirty="0"/>
              <a:t>I</a:t>
            </a:r>
            <a:r>
              <a:rPr lang="es-CL" sz="4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ngesta / momento</a:t>
            </a: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4100" b="1" dirty="0"/>
              <a:t>Hora de comer =  </a:t>
            </a:r>
            <a:r>
              <a:rPr lang="es-CL" sz="4100" dirty="0"/>
              <a:t>LA EXPANSIÓN DE LA NUTRICIÓN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6388" name="Gráfico 7">
            <a:extLst>
              <a:ext uri="{FF2B5EF4-FFF2-40B4-BE49-F238E27FC236}">
                <a16:creationId xmlns:a16="http://schemas.microsoft.com/office/drawing/2014/main" id="{0DF2005F-B22A-4391-BBA4-2B6D36B388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082696"/>
              </p:ext>
            </p:extLst>
          </p:nvPr>
        </p:nvGraphicFramePr>
        <p:xfrm>
          <a:off x="803563" y="619336"/>
          <a:ext cx="12111887" cy="6248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Gráfico" r:id="rId3" imgW="7163421" imgH="3895682" progId="Excel.Chart.8">
                  <p:embed/>
                </p:oleObj>
              </mc:Choice>
              <mc:Fallback>
                <p:oleObj name="Gráfico" r:id="rId3" imgW="7163421" imgH="3895682" progId="Excel.Chart.8">
                  <p:embed/>
                  <p:pic>
                    <p:nvPicPr>
                      <p:cNvPr id="16388" name="Gráfico 7">
                        <a:extLst>
                          <a:ext uri="{FF2B5EF4-FFF2-40B4-BE49-F238E27FC236}">
                            <a16:creationId xmlns:a16="http://schemas.microsoft.com/office/drawing/2014/main" id="{0DF2005F-B22A-4391-BBA4-2B6D36B3885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563" y="619336"/>
                        <a:ext cx="12111887" cy="6248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9" name="Imagen 3">
            <a:extLst>
              <a:ext uri="{FF2B5EF4-FFF2-40B4-BE49-F238E27FC236}">
                <a16:creationId xmlns:a16="http://schemas.microsoft.com/office/drawing/2014/main" id="{AC6D120C-A3EA-4D8E-B1C6-6BBE5161D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97" y="2367409"/>
            <a:ext cx="1611250" cy="12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4">
            <a:extLst>
              <a:ext uri="{FF2B5EF4-FFF2-40B4-BE49-F238E27FC236}">
                <a16:creationId xmlns:a16="http://schemas.microsoft.com/office/drawing/2014/main" id="{2091CCEF-5C5F-4185-9D19-799A7CC31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97" y="3988004"/>
            <a:ext cx="1652178" cy="12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n 5">
            <a:extLst>
              <a:ext uri="{FF2B5EF4-FFF2-40B4-BE49-F238E27FC236}">
                <a16:creationId xmlns:a16="http://schemas.microsoft.com/office/drawing/2014/main" id="{B294F798-E0E5-41E7-AD4E-AE24870F9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6" y="3972090"/>
            <a:ext cx="1604339" cy="12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n 6">
            <a:extLst>
              <a:ext uri="{FF2B5EF4-FFF2-40B4-BE49-F238E27FC236}">
                <a16:creationId xmlns:a16="http://schemas.microsoft.com/office/drawing/2014/main" id="{D5AFC6A3-C184-4DDB-88F6-1F185CF1B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7"/>
          <a:stretch>
            <a:fillRect/>
          </a:stretch>
        </p:blipFill>
        <p:spPr bwMode="auto">
          <a:xfrm>
            <a:off x="4941234" y="2502058"/>
            <a:ext cx="1844515" cy="10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>
            <a:extLst>
              <a:ext uri="{FF2B5EF4-FFF2-40B4-BE49-F238E27FC236}">
                <a16:creationId xmlns:a16="http://schemas.microsoft.com/office/drawing/2014/main" id="{39A36197-D505-4B54-9232-79930C468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81" y="1596645"/>
            <a:ext cx="5479914" cy="366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ítulo 1">
            <a:extLst>
              <a:ext uri="{FF2B5EF4-FFF2-40B4-BE49-F238E27FC236}">
                <a16:creationId xmlns:a16="http://schemas.microsoft.com/office/drawing/2014/main" id="{158BD068-C12A-4E25-93DB-B741252C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609601"/>
            <a:ext cx="6483350" cy="658813"/>
          </a:xfrm>
        </p:spPr>
        <p:txBody>
          <a:bodyPr/>
          <a:lstStyle/>
          <a:p>
            <a:pPr eaLnBrk="1" hangingPunct="1"/>
            <a:r>
              <a:rPr lang="es-CL" altLang="es-CL"/>
              <a:t>B) Es esencial entender que….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ABADCD-01EE-4312-B362-97C85A25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1268413"/>
            <a:ext cx="6983895" cy="5300662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2400" dirty="0"/>
              <a:t>Los niños pequeños tienden a cambiar la preferencia alimentaria</a:t>
            </a: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“nuestro cuerpo está preparado para la diversidad”</a:t>
            </a: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sz="2400" dirty="0"/>
              <a:t>Tenemos la necesidad sensorial de explorar nuevas cosas o no querer más una sensación: 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sz="3200" dirty="0"/>
              <a:t>Sabiduría del cuerpo de decir: </a:t>
            </a:r>
            <a:r>
              <a:rPr lang="es-C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“Necesito nutrientes diferentes”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350A3-0CBA-41CF-B180-E382D402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97" y="949325"/>
            <a:ext cx="7272337" cy="58737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CL" dirty="0">
                <a:solidFill>
                  <a:schemeClr val="accent2">
                    <a:lumMod val="50000"/>
                  </a:schemeClr>
                </a:solidFill>
              </a:rPr>
              <a:t>C) Enfrentarse </a:t>
            </a:r>
            <a:br>
              <a:rPr lang="es-CL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CL" dirty="0">
                <a:solidFill>
                  <a:schemeClr val="accent2">
                    <a:lumMod val="50000"/>
                  </a:schemeClr>
                </a:solidFill>
              </a:rPr>
              <a:t>    a un alimento nuevo</a:t>
            </a:r>
          </a:p>
        </p:txBody>
      </p:sp>
      <p:sp>
        <p:nvSpPr>
          <p:cNvPr id="18435" name="Marcador de contenido 2">
            <a:extLst>
              <a:ext uri="{FF2B5EF4-FFF2-40B4-BE49-F238E27FC236}">
                <a16:creationId xmlns:a16="http://schemas.microsoft.com/office/drawing/2014/main" id="{77916746-294F-4350-B175-C96C9DF0C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36035"/>
            <a:ext cx="6707504" cy="4239315"/>
          </a:xfrm>
        </p:spPr>
        <p:txBody>
          <a:bodyPr/>
          <a:lstStyle/>
          <a:p>
            <a:pPr eaLnBrk="1" hangingPunct="1"/>
            <a:r>
              <a:rPr lang="es-CL" altLang="es-CL" sz="2400" dirty="0"/>
              <a:t>SENSACIÓN DE DESCUBRIMIENTO (CURIOSIDAD/novedad; asociación con experiencia previa)</a:t>
            </a:r>
          </a:p>
          <a:p>
            <a:pPr eaLnBrk="1" hangingPunct="1"/>
            <a:endParaRPr lang="es-CL" altLang="es-CL" sz="2400" dirty="0"/>
          </a:p>
          <a:p>
            <a:pPr eaLnBrk="1" hangingPunct="1"/>
            <a:r>
              <a:rPr lang="es-CL" altLang="es-CL" sz="2400" dirty="0"/>
              <a:t>DECISIÓN DE TRAGAR O NO</a:t>
            </a:r>
          </a:p>
          <a:p>
            <a:pPr eaLnBrk="1" hangingPunct="1"/>
            <a:endParaRPr lang="es-CL" altLang="es-CL" sz="2400" dirty="0"/>
          </a:p>
          <a:p>
            <a:pPr eaLnBrk="1" hangingPunct="1"/>
            <a:r>
              <a:rPr lang="es-CL" altLang="es-CL" sz="2400" dirty="0"/>
              <a:t>CÓMO HACERLO?</a:t>
            </a:r>
          </a:p>
        </p:txBody>
      </p:sp>
      <p:pic>
        <p:nvPicPr>
          <p:cNvPr id="18437" name="Imagen 4">
            <a:extLst>
              <a:ext uri="{FF2B5EF4-FFF2-40B4-BE49-F238E27FC236}">
                <a16:creationId xmlns:a16="http://schemas.microsoft.com/office/drawing/2014/main" id="{EB3950DB-A061-4C3F-B2D1-40B899027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034">
            <a:off x="8013250" y="3643713"/>
            <a:ext cx="4150020" cy="29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EE8E967-694B-4826-8E4F-0BFB5045F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9394">
            <a:off x="6328807" y="471832"/>
            <a:ext cx="3179487" cy="42393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3CBDC8-3DFA-41AA-8715-7280A852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62" y="1671845"/>
            <a:ext cx="6348413" cy="5143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CL" dirty="0"/>
              <a:t>D) LO QUE NUNCA FUNCIONA…</a:t>
            </a:r>
          </a:p>
        </p:txBody>
      </p:sp>
      <p:pic>
        <p:nvPicPr>
          <p:cNvPr id="19459" name="Imagen 3">
            <a:extLst>
              <a:ext uri="{FF2B5EF4-FFF2-40B4-BE49-F238E27FC236}">
                <a16:creationId xmlns:a16="http://schemas.microsoft.com/office/drawing/2014/main" id="{0BD3C479-025B-4694-B787-B63274B25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11" y="1008063"/>
            <a:ext cx="551815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n 1">
            <a:extLst>
              <a:ext uri="{FF2B5EF4-FFF2-40B4-BE49-F238E27FC236}">
                <a16:creationId xmlns:a16="http://schemas.microsoft.com/office/drawing/2014/main" id="{6C581B60-373E-4F61-BB69-E4C5AE6D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1"/>
            <a:ext cx="12239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83F6D9BC-AEFF-4909-A768-8C6C1986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796" y="714998"/>
            <a:ext cx="5086368" cy="788710"/>
          </a:xfrm>
        </p:spPr>
        <p:txBody>
          <a:bodyPr/>
          <a:lstStyle/>
          <a:p>
            <a:pPr algn="ctr"/>
            <a:r>
              <a:rPr lang="es-CL" altLang="es-CL" dirty="0">
                <a:solidFill>
                  <a:schemeClr val="tx1"/>
                </a:solidFill>
              </a:rPr>
              <a:t>SÍNTESIS DE CONTENIDOS</a:t>
            </a:r>
          </a:p>
        </p:txBody>
      </p:sp>
      <p:sp>
        <p:nvSpPr>
          <p:cNvPr id="7171" name="Marcador de contenido 2">
            <a:extLst>
              <a:ext uri="{FF2B5EF4-FFF2-40B4-BE49-F238E27FC236}">
                <a16:creationId xmlns:a16="http://schemas.microsoft.com/office/drawing/2014/main" id="{88D43C95-34E7-477E-A9CC-D777B8C78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468582"/>
            <a:ext cx="8906063" cy="4370619"/>
          </a:xfrm>
        </p:spPr>
        <p:txBody>
          <a:bodyPr anchor="ctr"/>
          <a:lstStyle/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DEFINICIÓN Y CAUSAS</a:t>
            </a:r>
          </a:p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COSAS QUE COMO CUIDADOR DEBO SABER ANTES DE DECIDIR QUÉ HACER </a:t>
            </a:r>
          </a:p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CONCEPTOS BASE EN LAS DIFICULTADES DE CONDUCTA ALIMENTARIA</a:t>
            </a:r>
          </a:p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PROPUESTA: ¿QUÉ DEBO HACER COMO ADULTO A CARGO?</a:t>
            </a:r>
          </a:p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 DE EVALUACIÓN</a:t>
            </a:r>
          </a:p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APOYO</a:t>
            </a:r>
          </a:p>
          <a:p>
            <a:pPr marL="342900" indent="-342900">
              <a:buFont typeface="+mj-lt"/>
              <a:buAutoNum type="arabicPeriod"/>
            </a:pPr>
            <a:r>
              <a:rPr lang="es-CL" alt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CONSULTAS DE LOS PARTICIPANTES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A12352-1F52-40B6-AE81-1B420E40B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368" y="3053283"/>
            <a:ext cx="3584759" cy="29872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36EDAB46-31D1-473B-B838-E6EC6F35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1019954"/>
            <a:ext cx="3319234" cy="1722419"/>
          </a:xfrm>
        </p:spPr>
        <p:txBody>
          <a:bodyPr anchor="b">
            <a:noAutofit/>
          </a:bodyPr>
          <a:lstStyle/>
          <a:p>
            <a:pPr algn="ctr" eaLnBrk="1" hangingPunct="1"/>
            <a:r>
              <a:rPr lang="es-CL" altLang="es-CL" sz="3600" dirty="0"/>
              <a:t>LA COMPETENCIA DE PODER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A8C16395-E7FF-46AF-8598-A7D6BB0FF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0486" name="Marcador de contenido 2">
            <a:extLst>
              <a:ext uri="{FF2B5EF4-FFF2-40B4-BE49-F238E27FC236}">
                <a16:creationId xmlns:a16="http://schemas.microsoft.com/office/drawing/2014/main" id="{EF9B92A7-A51A-4F70-98DF-D7A6A7986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210237"/>
              </p:ext>
            </p:extLst>
          </p:nvPr>
        </p:nvGraphicFramePr>
        <p:xfrm>
          <a:off x="4900928" y="1179829"/>
          <a:ext cx="7152527" cy="5290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El Papá Compite Con Su Hijo En Pulso Un Hombre Con Un Niño Pequeño Se Está  Sentando En Un Banco En La Tabla Ilustración del Vector - Ilustración de  muchacho, concepto: 145822751">
            <a:extLst>
              <a:ext uri="{FF2B5EF4-FFF2-40B4-BE49-F238E27FC236}">
                <a16:creationId xmlns:a16="http://schemas.microsoft.com/office/drawing/2014/main" id="{D6B98076-8900-364C-B627-FA094092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3" y="2836654"/>
            <a:ext cx="2768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AB8D3-1EE1-4F35-BEA9-6957F70B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anchor="b">
            <a:normAutofit/>
          </a:bodyPr>
          <a:lstStyle/>
          <a:p>
            <a:r>
              <a:rPr lang="es-CL" altLang="es-CL" dirty="0"/>
              <a:t>3. EMOCIONES Y CONDUCTA ALIMENTARIA</a:t>
            </a:r>
            <a:br>
              <a:rPr lang="es-CL" altLang="es-CL" dirty="0"/>
            </a:br>
            <a:endParaRPr lang="es-CL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796ED601-4DDD-4E44-A87D-0D41EE6673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5101244"/>
              </p:ext>
            </p:extLst>
          </p:nvPr>
        </p:nvGraphicFramePr>
        <p:xfrm>
          <a:off x="304102" y="1745118"/>
          <a:ext cx="11430698" cy="2626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Los NiÃ±os Lindos No Quieren Comer Ensalada Stock de ilustración -  Ilustración de cabrito, verde: 159770102">
            <a:extLst>
              <a:ext uri="{FF2B5EF4-FFF2-40B4-BE49-F238E27FC236}">
                <a16:creationId xmlns:a16="http://schemas.microsoft.com/office/drawing/2014/main" id="{A90F41CB-030D-7844-8EBF-0A08E69C1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6979632" y="4547753"/>
            <a:ext cx="2247667" cy="20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875,674 Comer Vectores, Ilustraciones y Gráficos - 123RF">
            <a:extLst>
              <a:ext uri="{FF2B5EF4-FFF2-40B4-BE49-F238E27FC236}">
                <a16:creationId xmlns:a16="http://schemas.microsoft.com/office/drawing/2014/main" id="{5506CCCF-58A5-814B-A330-08A98B65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82" y="4547753"/>
            <a:ext cx="2247666" cy="224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481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461C3076-F2F9-4D7F-B81A-9C108080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r>
              <a:rPr lang="es-CL" altLang="es-CL"/>
              <a:t>4. LA PROPUESTA:</a:t>
            </a:r>
            <a:br>
              <a:rPr lang="es-CL" altLang="es-CL"/>
            </a:br>
            <a:br>
              <a:rPr lang="es-CL" altLang="es-CL"/>
            </a:br>
            <a:endParaRPr lang="es-CL" altLang="es-CL"/>
          </a:p>
        </p:txBody>
      </p:sp>
      <p:pic>
        <p:nvPicPr>
          <p:cNvPr id="9218" name="Picture 2" descr="Y ahora que hago? - Vanessa Caballeros Moreira">
            <a:extLst>
              <a:ext uri="{FF2B5EF4-FFF2-40B4-BE49-F238E27FC236}">
                <a16:creationId xmlns:a16="http://schemas.microsoft.com/office/drawing/2014/main" id="{A56EC638-2CC6-9B4B-9064-76340D64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0928" y="1640431"/>
            <a:ext cx="6650991" cy="3737011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68538F3-FAF1-4580-B59D-93F470374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/>
          <a:p>
            <a:r>
              <a:rPr lang="es-CL" altLang="es-CL" b="1"/>
              <a:t>¿QUÉ DEBO HACER COMO ADULTO A CARGO?</a:t>
            </a:r>
            <a:endParaRPr lang="en-US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>
            <a:extLst>
              <a:ext uri="{FF2B5EF4-FFF2-40B4-BE49-F238E27FC236}">
                <a16:creationId xmlns:a16="http://schemas.microsoft.com/office/drawing/2014/main" id="{2AE26048-3280-40D5-B6CC-F8E51DC64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Las metas compartidas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0F9336-ACBA-4DD0-9316-AE3CC8A64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96" y="1797878"/>
            <a:ext cx="6348413" cy="5257800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Enfoque de aproximación actual: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sz="2400" dirty="0"/>
              <a:t>DIVISIÓN DE RESPONSABILIDADES 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sz="2400" dirty="0"/>
              <a:t>(</a:t>
            </a:r>
            <a:r>
              <a:rPr lang="es-CL" sz="2400" dirty="0" err="1"/>
              <a:t>Ellyn</a:t>
            </a:r>
            <a:r>
              <a:rPr lang="es-CL" sz="2400" dirty="0"/>
              <a:t> </a:t>
            </a:r>
            <a:r>
              <a:rPr lang="es-CL" sz="2400" dirty="0" err="1"/>
              <a:t>Satter</a:t>
            </a:r>
            <a:r>
              <a:rPr lang="es-CL" sz="2400" dirty="0"/>
              <a:t>, USA)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 DEL PADRE: 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le voy a dar? ¿Cuándo? ¿Dónde?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 DEL NIÑO:</a:t>
            </a: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¿Cuánto? ¿Cuáles?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532" name="Picture 5" descr="Resultado de imagen para contexto hora de comer">
            <a:extLst>
              <a:ext uri="{FF2B5EF4-FFF2-40B4-BE49-F238E27FC236}">
                <a16:creationId xmlns:a16="http://schemas.microsoft.com/office/drawing/2014/main" id="{D145894F-B513-4253-B205-CD88AB5442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96" y="2239502"/>
            <a:ext cx="31686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1">
            <a:extLst>
              <a:ext uri="{FF2B5EF4-FFF2-40B4-BE49-F238E27FC236}">
                <a16:creationId xmlns:a16="http://schemas.microsoft.com/office/drawing/2014/main" id="{07E57CBD-E05E-4C14-AC7B-488C8720D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96" y="4255398"/>
            <a:ext cx="31686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2526F-6F08-4F1D-B41C-E1D14C106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8377278" cy="715827"/>
          </a:xfrm>
        </p:spPr>
        <p:txBody>
          <a:bodyPr/>
          <a:lstStyle/>
          <a:p>
            <a:pPr>
              <a:defRPr/>
            </a:pPr>
            <a:r>
              <a:rPr lang="es-CL" b="1" i="1" dirty="0">
                <a:solidFill>
                  <a:schemeClr val="accent2">
                    <a:lumMod val="50000"/>
                  </a:schemeClr>
                </a:solidFill>
              </a:rPr>
              <a:t>Problemática: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EFCB78-F140-42D8-AEB8-26409EF8C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68782"/>
            <a:ext cx="6348413" cy="3881438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padres se apropian de la responsabilidad del niño o el niño se apropia de la responsabilidad del padre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endParaRPr lang="es-CL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endParaRPr lang="es-CL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6" name="Imagen 4">
            <a:extLst>
              <a:ext uri="{FF2B5EF4-FFF2-40B4-BE49-F238E27FC236}">
                <a16:creationId xmlns:a16="http://schemas.microsoft.com/office/drawing/2014/main" id="{D2E0D1B6-BA0F-444C-91C3-C330CB9F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" y="4022725"/>
            <a:ext cx="3810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n 5">
            <a:extLst>
              <a:ext uri="{FF2B5EF4-FFF2-40B4-BE49-F238E27FC236}">
                <a16:creationId xmlns:a16="http://schemas.microsoft.com/office/drawing/2014/main" id="{06FBF226-DCCA-45B2-AA7B-E47EDD412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63" y="-1"/>
            <a:ext cx="4149938" cy="30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n 6">
            <a:extLst>
              <a:ext uri="{FF2B5EF4-FFF2-40B4-BE49-F238E27FC236}">
                <a16:creationId xmlns:a16="http://schemas.microsoft.com/office/drawing/2014/main" id="{CB4657B0-584D-4385-A97A-2BAFE88A4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900" y="3790122"/>
            <a:ext cx="4835100" cy="306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>
            <a:extLst>
              <a:ext uri="{FF2B5EF4-FFF2-40B4-BE49-F238E27FC236}">
                <a16:creationId xmlns:a16="http://schemas.microsoft.com/office/drawing/2014/main" id="{6620A945-E6B4-4381-AF79-B980BEBE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82145"/>
          </a:xfrm>
        </p:spPr>
        <p:txBody>
          <a:bodyPr/>
          <a:lstStyle/>
          <a:p>
            <a:pPr eaLnBrk="1" hangingPunct="1"/>
            <a:r>
              <a:rPr lang="es-CL" altLang="es-CL" dirty="0"/>
              <a:t>INTERVENCIÓN: Lograr para cada niño/a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E0A658BF-6295-443D-86D6-382A591CC655}"/>
              </a:ext>
            </a:extLst>
          </p:cNvPr>
          <p:cNvSpPr/>
          <p:nvPr/>
        </p:nvSpPr>
        <p:spPr>
          <a:xfrm>
            <a:off x="531813" y="1471613"/>
            <a:ext cx="5265738" cy="4824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FA8FCEC-1FE0-4281-B078-C30FFCA96610}"/>
              </a:ext>
            </a:extLst>
          </p:cNvPr>
          <p:cNvSpPr/>
          <p:nvPr/>
        </p:nvSpPr>
        <p:spPr>
          <a:xfrm>
            <a:off x="1566070" y="2724633"/>
            <a:ext cx="3168650" cy="33131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1923CD-BCEB-482D-9371-2B728A7ACF2D}"/>
              </a:ext>
            </a:extLst>
          </p:cNvPr>
          <p:cNvSpPr/>
          <p:nvPr/>
        </p:nvSpPr>
        <p:spPr>
          <a:xfrm flipH="1">
            <a:off x="2328467" y="4074319"/>
            <a:ext cx="1584325" cy="16573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5606" name="CuadroTexto 13">
            <a:extLst>
              <a:ext uri="{FF2B5EF4-FFF2-40B4-BE49-F238E27FC236}">
                <a16:creationId xmlns:a16="http://schemas.microsoft.com/office/drawing/2014/main" id="{53F2B68B-8EB3-4EF7-A495-A5B66EAFF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1" y="4902994"/>
            <a:ext cx="194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dirty="0">
                <a:solidFill>
                  <a:schemeClr val="tx1"/>
                </a:solidFill>
                <a:latin typeface="Arial" panose="020B0604020202020204" pitchFamily="34" charset="0"/>
              </a:rPr>
              <a:t>COMPETENCIA</a:t>
            </a:r>
          </a:p>
        </p:txBody>
      </p:sp>
      <p:sp>
        <p:nvSpPr>
          <p:cNvPr id="25607" name="CuadroTexto 14">
            <a:extLst>
              <a:ext uri="{FF2B5EF4-FFF2-40B4-BE49-F238E27FC236}">
                <a16:creationId xmlns:a16="http://schemas.microsoft.com/office/drawing/2014/main" id="{C81E4B08-A3D0-4547-BB89-7648C434C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105" y="3416128"/>
            <a:ext cx="1944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dirty="0">
                <a:solidFill>
                  <a:schemeClr val="tx1"/>
                </a:solidFill>
                <a:latin typeface="Arial" panose="020B0604020202020204" pitchFamily="34" charset="0"/>
              </a:rPr>
              <a:t>CONFIANZA</a:t>
            </a:r>
          </a:p>
        </p:txBody>
      </p:sp>
      <p:sp>
        <p:nvSpPr>
          <p:cNvPr id="25608" name="CuadroTexto 15">
            <a:extLst>
              <a:ext uri="{FF2B5EF4-FFF2-40B4-BE49-F238E27FC236}">
                <a16:creationId xmlns:a16="http://schemas.microsoft.com/office/drawing/2014/main" id="{D2592E27-3518-413F-9DD2-B894EE05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198" y="1940408"/>
            <a:ext cx="1944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CL" altLang="es-CL" dirty="0">
                <a:solidFill>
                  <a:schemeClr val="tx1"/>
                </a:solidFill>
                <a:latin typeface="Arial" panose="020B0604020202020204" pitchFamily="34" charset="0"/>
              </a:rPr>
              <a:t>COMODIDAD</a:t>
            </a:r>
          </a:p>
        </p:txBody>
      </p:sp>
      <p:pic>
        <p:nvPicPr>
          <p:cNvPr id="2" name="WhatsApp Video 2019-11-28 at 13.17.35">
            <a:hlinkClick r:id="" action="ppaction://media"/>
            <a:extLst>
              <a:ext uri="{FF2B5EF4-FFF2-40B4-BE49-F238E27FC236}">
                <a16:creationId xmlns:a16="http://schemas.microsoft.com/office/drawing/2014/main" id="{6556855E-5A09-4911-8E3F-6E73019E61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5403" y="1115100"/>
            <a:ext cx="2936260" cy="5338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>
            <a:extLst>
              <a:ext uri="{FF2B5EF4-FFF2-40B4-BE49-F238E27FC236}">
                <a16:creationId xmlns:a16="http://schemas.microsoft.com/office/drawing/2014/main" id="{522BCE10-4752-4682-857A-07AA9C14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s-CL" altLang="es-CL" dirty="0"/>
              <a:t>AHORA… QUÉ HACEMOS??</a:t>
            </a:r>
          </a:p>
        </p:txBody>
      </p:sp>
      <p:pic>
        <p:nvPicPr>
          <p:cNvPr id="16386" name="Picture 2" descr="Bases de datos jerárquicas ¿Qué son? Ejemplos | AyudaLey Datos">
            <a:extLst>
              <a:ext uri="{FF2B5EF4-FFF2-40B4-BE49-F238E27FC236}">
                <a16:creationId xmlns:a16="http://schemas.microsoft.com/office/drawing/2014/main" id="{593C4BDB-0347-6344-8D4C-7AE40EC4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193" y="2316086"/>
            <a:ext cx="5194767" cy="3456881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86C164-D506-4D06-B92D-F56B5BB61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1" y="1717991"/>
            <a:ext cx="5514808" cy="4143060"/>
          </a:xfrm>
        </p:spPr>
        <p:txBody>
          <a:bodyPr rtlCol="0" anchor="ctr">
            <a:normAutofit/>
          </a:bodyPr>
          <a:lstStyle/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dirty="0"/>
              <a:t>ORGANIZAR LA INFORMACIÓN: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dirty="0"/>
              <a:t>Qué está funcionando?, qué no está funcionando?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dirty="0"/>
              <a:t>Crear metas y actividades del programa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dirty="0"/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es-C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“UN PROGRAMA DE TERAPIA ALIMENTICIA EFECTIVO TRATA LOS PROBLEMAS MULTIDIMENSIONALES CON ENFOQUES MULTIDIMENSIONALES. CONSIDERA Y ABORDA LAS RAÍCES MENTALES Y FÍSICAS DE LAS PREFERENCIAS ALIMENTICIAS LIMITADAS DEL NIÑO”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>
            <a:extLst>
              <a:ext uri="{FF2B5EF4-FFF2-40B4-BE49-F238E27FC236}">
                <a16:creationId xmlns:a16="http://schemas.microsoft.com/office/drawing/2014/main" id="{C0DEC03F-F4F4-47C3-AC0D-E1E06B86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CL" altLang="es-CL"/>
              <a:t>COMPAÑEROS A LA HORA DE COMER:</a:t>
            </a:r>
          </a:p>
        </p:txBody>
      </p:sp>
      <p:sp>
        <p:nvSpPr>
          <p:cNvPr id="27651" name="Marcador de contenido 2">
            <a:extLst>
              <a:ext uri="{FF2B5EF4-FFF2-40B4-BE49-F238E27FC236}">
                <a16:creationId xmlns:a16="http://schemas.microsoft.com/office/drawing/2014/main" id="{8389ADDF-E18E-47E3-8568-888201A3B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5700338" cy="3634486"/>
          </a:xfrm>
        </p:spPr>
        <p:txBody>
          <a:bodyPr/>
          <a:lstStyle/>
          <a:p>
            <a:pPr eaLnBrk="1" hangingPunct="1"/>
            <a:r>
              <a:rPr lang="es-CL" altLang="es-CL" sz="4000" dirty="0"/>
              <a:t>EL CUERPO Y LA BOCA</a:t>
            </a:r>
          </a:p>
          <a:p>
            <a:pPr eaLnBrk="1" hangingPunct="1"/>
            <a:endParaRPr lang="es-CL" altLang="es-CL" sz="4000" dirty="0"/>
          </a:p>
          <a:p>
            <a:pPr eaLnBrk="1" hangingPunct="1"/>
            <a:r>
              <a:rPr lang="es-CL" altLang="es-CL" sz="4000" dirty="0"/>
              <a:t>ESTÍMULO SENSORIAL Y LA BOCA</a:t>
            </a:r>
          </a:p>
          <a:p>
            <a:pPr eaLnBrk="1" hangingPunct="1"/>
            <a:endParaRPr lang="es-CL" altLang="es-CL" dirty="0"/>
          </a:p>
        </p:txBody>
      </p:sp>
      <p:pic>
        <p:nvPicPr>
          <p:cNvPr id="27652" name="Imagen 1">
            <a:extLst>
              <a:ext uri="{FF2B5EF4-FFF2-40B4-BE49-F238E27FC236}">
                <a16:creationId xmlns:a16="http://schemas.microsoft.com/office/drawing/2014/main" id="{D4A8D0ED-E61E-4A7D-A272-8EB02EAC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835" y="0"/>
            <a:ext cx="2531165" cy="337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2">
            <a:extLst>
              <a:ext uri="{FF2B5EF4-FFF2-40B4-BE49-F238E27FC236}">
                <a16:creationId xmlns:a16="http://schemas.microsoft.com/office/drawing/2014/main" id="{D2256BE8-C3DF-42F0-B213-C87B2B70D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835" y="3482514"/>
            <a:ext cx="2531165" cy="337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4C1759FA-D0E8-41C1-8231-21BCBF56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49566"/>
          </a:xfrm>
        </p:spPr>
        <p:txBody>
          <a:bodyPr/>
          <a:lstStyle/>
          <a:p>
            <a:pPr eaLnBrk="1" hangingPunct="1"/>
            <a:r>
              <a:rPr lang="es-CL" altLang="es-CL" dirty="0"/>
              <a:t>CREANDO HABILIDADES PARA LA HORA DE COMIDA:</a:t>
            </a:r>
          </a:p>
        </p:txBody>
      </p:sp>
      <p:sp>
        <p:nvSpPr>
          <p:cNvPr id="28675" name="Marcador de contenido 2">
            <a:extLst>
              <a:ext uri="{FF2B5EF4-FFF2-40B4-BE49-F238E27FC236}">
                <a16:creationId xmlns:a16="http://schemas.microsoft.com/office/drawing/2014/main" id="{C4ADD14F-4B61-46D4-93F9-3BD301F28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66191"/>
            <a:ext cx="8788095" cy="4809159"/>
          </a:xfrm>
        </p:spPr>
        <p:txBody>
          <a:bodyPr/>
          <a:lstStyle/>
          <a:p>
            <a:pPr eaLnBrk="1" hangingPunct="1"/>
            <a:r>
              <a:rPr lang="es-CL" altLang="es-CL" sz="2800" dirty="0"/>
              <a:t>AUMENTAR COMODIDAD GASTROINTESTINAL</a:t>
            </a:r>
          </a:p>
          <a:p>
            <a:pPr eaLnBrk="1" hangingPunct="1"/>
            <a:r>
              <a:rPr lang="es-CL" altLang="es-CL" sz="2800" dirty="0"/>
              <a:t>NIÑOS ALIMENTADOS POR SONDA CON INCOMODIDAD AL COMER</a:t>
            </a:r>
          </a:p>
          <a:p>
            <a:pPr eaLnBrk="1" hangingPunct="1"/>
            <a:r>
              <a:rPr lang="es-CL" altLang="es-CL" sz="2800" dirty="0"/>
              <a:t>NIÑOS ALIMENTADOS ORALMENTE CON INCOMODIDAD AL COMER</a:t>
            </a:r>
          </a:p>
        </p:txBody>
      </p:sp>
      <p:pic>
        <p:nvPicPr>
          <p:cNvPr id="28676" name="Imagen 1">
            <a:extLst>
              <a:ext uri="{FF2B5EF4-FFF2-40B4-BE49-F238E27FC236}">
                <a16:creationId xmlns:a16="http://schemas.microsoft.com/office/drawing/2014/main" id="{3F0F0AB2-D031-4D0C-AD87-815C4C212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51" y="702156"/>
            <a:ext cx="1967345" cy="278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2">
            <a:extLst>
              <a:ext uri="{FF2B5EF4-FFF2-40B4-BE49-F238E27FC236}">
                <a16:creationId xmlns:a16="http://schemas.microsoft.com/office/drawing/2014/main" id="{C9D85FA2-17F6-4DE8-861F-99DC7AB6D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51" y="3660402"/>
            <a:ext cx="2086156" cy="278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09414301-555E-4724-985C-A0607974D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95" y="719205"/>
            <a:ext cx="10047839" cy="1673915"/>
          </a:xfrm>
        </p:spPr>
        <p:txBody>
          <a:bodyPr>
            <a:normAutofit fontScale="90000"/>
          </a:bodyPr>
          <a:lstStyle/>
          <a:p>
            <a:pPr algn="ctr"/>
            <a:r>
              <a:rPr lang="es-CL" altLang="es-CL" sz="3100" dirty="0"/>
              <a:t>6. ESTRATEGIAS DE APOYO / tratamiento</a:t>
            </a:r>
            <a:br>
              <a:rPr lang="es-CL" altLang="es-CL" sz="6000" dirty="0"/>
            </a:br>
            <a:br>
              <a:rPr lang="es-CL" altLang="es-CL" dirty="0"/>
            </a:br>
            <a:br>
              <a:rPr lang="es-CL" altLang="es-CL" dirty="0"/>
            </a:br>
            <a:endParaRPr lang="es-CL" altLang="es-CL" dirty="0"/>
          </a:p>
        </p:txBody>
      </p:sp>
      <p:pic>
        <p:nvPicPr>
          <p:cNvPr id="15362" name="Picture 2" descr="Recetas para niños panosundaki Pin">
            <a:extLst>
              <a:ext uri="{FF2B5EF4-FFF2-40B4-BE49-F238E27FC236}">
                <a16:creationId xmlns:a16="http://schemas.microsoft.com/office/drawing/2014/main" id="{2FBC231A-2BF4-4A46-BF32-12BC1C0A9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82" y="1541433"/>
            <a:ext cx="8645236" cy="49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8AE6F-7FBF-F04A-9E50-A5124F1A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75855"/>
            <a:ext cx="11029616" cy="1544511"/>
          </a:xfrm>
        </p:spPr>
        <p:txBody>
          <a:bodyPr>
            <a:noAutofit/>
          </a:bodyPr>
          <a:lstStyle/>
          <a:p>
            <a:pPr algn="ctr"/>
            <a:r>
              <a:rPr lang="es-CL" sz="4800" dirty="0"/>
              <a:t>LO MÁS IMPORTANTE…..HOY APRENDEREMOS</a:t>
            </a:r>
          </a:p>
        </p:txBody>
      </p:sp>
      <p:pic>
        <p:nvPicPr>
          <p:cNvPr id="17410" name="Picture 2" descr="39 ideas de Pictos verbos | pictograma, niños sordos, necesidades  educativas especiales">
            <a:extLst>
              <a:ext uri="{FF2B5EF4-FFF2-40B4-BE49-F238E27FC236}">
                <a16:creationId xmlns:a16="http://schemas.microsoft.com/office/drawing/2014/main" id="{98A5C286-D2D9-F44A-B8A9-4A58FDEC3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86" y="249417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sultado de imagen para pictogramas de escuchar | Pictogramme enfant,  Pictogramme gratuit, Pictogramme">
            <a:extLst>
              <a:ext uri="{FF2B5EF4-FFF2-40B4-BE49-F238E27FC236}">
                <a16:creationId xmlns:a16="http://schemas.microsoft.com/office/drawing/2014/main" id="{0B8603FF-2E01-994E-A9E4-96700193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505" y="246856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77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807C3-650D-4E9E-B75C-6F025A46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7" y="333376"/>
            <a:ext cx="11463130" cy="2900154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s-CL" dirty="0"/>
              <a:t>6.1 INCORPORARLOS A LA </a:t>
            </a:r>
            <a:br>
              <a:rPr lang="es-CL" dirty="0"/>
            </a:br>
            <a:r>
              <a:rPr lang="es-CL" dirty="0"/>
              <a:t>COMIDA FAMILIAR:</a:t>
            </a:r>
            <a:br>
              <a:rPr lang="es-CL" dirty="0"/>
            </a:br>
            <a:br>
              <a:rPr lang="es-CL" dirty="0"/>
            </a:br>
            <a:r>
              <a:rPr lang="es-CL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CENTRADOS EN EL LOGRO DEL NIÑO PARA SÍ MISMOS, NO PARA COMPLACER AL ADULTO</a:t>
            </a:r>
            <a:br>
              <a:rPr lang="es-CL" dirty="0"/>
            </a:br>
            <a:endParaRPr lang="es-CL" dirty="0"/>
          </a:p>
        </p:txBody>
      </p:sp>
      <p:pic>
        <p:nvPicPr>
          <p:cNvPr id="30723" name="Imagen 3">
            <a:extLst>
              <a:ext uri="{FF2B5EF4-FFF2-40B4-BE49-F238E27FC236}">
                <a16:creationId xmlns:a16="http://schemas.microsoft.com/office/drawing/2014/main" id="{6573FF0A-8A71-437D-B18C-2DB2AA5C7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15" y="2980996"/>
            <a:ext cx="6536170" cy="326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n Niño Pequeño Se Limpia La Boca Con Una Servilleta Imagen de archivo -  Imagen de vientre, cara: 173081139">
            <a:extLst>
              <a:ext uri="{FF2B5EF4-FFF2-40B4-BE49-F238E27FC236}">
                <a16:creationId xmlns:a16="http://schemas.microsoft.com/office/drawing/2014/main" id="{CE09268E-F461-FE4D-BBE3-BF7C906A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4" b="7674"/>
          <a:stretch/>
        </p:blipFill>
        <p:spPr bwMode="auto">
          <a:xfrm>
            <a:off x="486295" y="1246910"/>
            <a:ext cx="5194767" cy="44196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C7BD0576-8384-4F6F-A74F-4B0E38621A1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775960" y="1856510"/>
            <a:ext cx="5929745" cy="4627417"/>
          </a:xfrm>
        </p:spPr>
        <p:txBody>
          <a:bodyPr rtlCol="0" anchor="ctr">
            <a:normAutofit fontScale="55000" lnSpcReduction="20000"/>
          </a:bodyPr>
          <a:lstStyle/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s-ES" sz="1200" u="sng" dirty="0"/>
              <a:t> </a:t>
            </a:r>
            <a:endParaRPr lang="es-ES" sz="3200" dirty="0"/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r>
              <a:rPr lang="es-E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MODIFICAR V/S IMPONER ACTIVIDADES MANUALES, Y AVD BÁSICAS EN DONDE SE REQUIERA CONTACTO CON TEXTURAS QUE INCOMODAN:</a:t>
            </a:r>
          </a:p>
          <a:p>
            <a:pPr marL="160020" indent="0">
              <a:lnSpc>
                <a:spcPct val="10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es-ES" sz="3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r>
              <a:rPr lang="es-ES" sz="3200" b="1" dirty="0"/>
              <a:t>OFRECER USO DE HERRAMIENTAS PARA NO MANIPULAR DIRECTAMENTE</a:t>
            </a:r>
          </a:p>
          <a:p>
            <a:pPr marL="0" indent="0">
              <a:lnSpc>
                <a:spcPct val="10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es-ES" sz="3200" b="1" dirty="0"/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r>
              <a:rPr lang="es-ES" sz="3200" u="sng" dirty="0"/>
              <a:t>TENER AL ALCANCE ELEMENTOS DE LIMPIEZA: </a:t>
            </a:r>
            <a:r>
              <a:rPr lang="es-ES" sz="3200" dirty="0"/>
              <a:t>PAÑO HÚMEDO, PAPEL ABSORVENTE, CERCA DEL BAÑO PARA LIMPIARSE CON FRECUENCIA NECESARIA. </a:t>
            </a:r>
            <a:r>
              <a:rPr lang="es-ES" sz="3200" b="1" dirty="0"/>
              <a:t>ANTICIPAR QUE CONTARÁ CON ESTOS ELEMENTOS PARA BAJAR ANSIEDAD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r>
              <a:rPr lang="es-ES" sz="3200" b="1" dirty="0"/>
              <a:t>RESPETAR PREFERENCIAS ALIMENTARIAS, BUSCAR ALTERNATIVAS (LUGAR, HORA, ELEMENTOS A USAR, PERSONA QUE APOYA LA ACTIVIDAD)</a:t>
            </a:r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es-ES" sz="1200" dirty="0"/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endParaRPr lang="es-ES" sz="1200" b="1" dirty="0"/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endParaRPr lang="es-ES" sz="1200" dirty="0"/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endParaRPr lang="es-ES" sz="1200" b="1" dirty="0"/>
          </a:p>
          <a:p>
            <a:pPr>
              <a:lnSpc>
                <a:spcPct val="100000"/>
              </a:lnSpc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1773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EC2B209-BB9F-7046-A89B-D0AF673B4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1"/>
          <a:stretch/>
        </p:blipFill>
        <p:spPr bwMode="auto">
          <a:xfrm>
            <a:off x="231376" y="1759527"/>
            <a:ext cx="5864624" cy="410152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0A0E95-8851-4206-8A0D-BE88D1BF0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775961" cy="3633047"/>
          </a:xfrm>
        </p:spPr>
        <p:txBody>
          <a:bodyPr anchor="ctr">
            <a:normAutofit fontScale="85000"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r>
              <a:rPr lang="es-E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INTENTAR DE MANERA CONTROLADA Y ANTICIPADA. 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 3" charset="2"/>
              <a:buChar char=""/>
              <a:defRPr/>
            </a:pPr>
            <a:r>
              <a:rPr lang="es-E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ALTAMENTE MOTIVANTES. </a:t>
            </a:r>
          </a:p>
          <a:p>
            <a:pPr>
              <a:defRPr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82557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1EEE105-7F8E-8E41-9E80-CF6D6CF7B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749731"/>
            <a:ext cx="5194769" cy="2217306"/>
          </a:xfrm>
        </p:spPr>
        <p:txBody>
          <a:bodyPr/>
          <a:lstStyle/>
          <a:p>
            <a:pPr algn="just"/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REALIZAR ACTIVIDADES QUE PROVEAN </a:t>
            </a:r>
            <a:r>
              <a:rPr lang="es-ES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EXPERIENCIAS TACTILES CON DIFERENTES MATERIALES Y TEXTURAS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MASAS, GREDA PLASTICINA, PINTURA DE DEDOS, HARINA, MAICILLO, PASTO, ARENA, ETC.</a:t>
            </a:r>
          </a:p>
          <a:p>
            <a:pPr algn="just"/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94DFA4D-EBA0-024D-8904-507E1EA16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9" y="749731"/>
            <a:ext cx="5194770" cy="1700379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JUGAR A ENCONTRAR </a:t>
            </a:r>
            <a:r>
              <a:rPr lang="es-ES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OBJETOS ESCONDIDOS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UNA CAJA LLENA CON LEGUMBRES O SEMILLAS.</a:t>
            </a:r>
          </a:p>
          <a:p>
            <a:endParaRPr lang="es-CL" dirty="0"/>
          </a:p>
        </p:txBody>
      </p:sp>
      <p:pic>
        <p:nvPicPr>
          <p:cNvPr id="10" name="Imagen 3">
            <a:extLst>
              <a:ext uri="{FF2B5EF4-FFF2-40B4-BE49-F238E27FC236}">
                <a16:creationId xmlns:a16="http://schemas.microsoft.com/office/drawing/2014/main" id="{375C405B-D3E5-714E-A05A-43E6FF102D3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2935641"/>
            <a:ext cx="5194300" cy="334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7 ACTIVIDADES DE ESTIMULACIÓN TÁCTIL | Tiquiaventuras">
            <a:extLst>
              <a:ext uri="{FF2B5EF4-FFF2-40B4-BE49-F238E27FC236}">
                <a16:creationId xmlns:a16="http://schemas.microsoft.com/office/drawing/2014/main" id="{C2738113-B59C-254B-B332-9DB4488E3F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935641"/>
            <a:ext cx="5194300" cy="334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95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>
            <a:extLst>
              <a:ext uri="{FF2B5EF4-FFF2-40B4-BE49-F238E27FC236}">
                <a16:creationId xmlns:a16="http://schemas.microsoft.com/office/drawing/2014/main" id="{0145C785-D190-42EF-AE6F-539DC8677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8" y="481704"/>
            <a:ext cx="11029616" cy="623061"/>
          </a:xfrm>
        </p:spPr>
        <p:txBody>
          <a:bodyPr/>
          <a:lstStyle/>
          <a:p>
            <a:pPr eaLnBrk="1" hangingPunct="1"/>
            <a:r>
              <a:rPr lang="es-CL" altLang="es-CL" dirty="0"/>
              <a:t>6.2 CAMBIOS EN EL ENTORNO FÍSICO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C98B8A-9954-461F-8DA9-ABB2E7A18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17" y="1458432"/>
            <a:ext cx="4770781" cy="4697412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GENERAL: LUGAR, IMPLEMENTOS. TENER TODO LISTO</a:t>
            </a: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POSICIÓN FÍSICA EL NIÑO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POSICIÓN FÍSICA DE LA PERSONA QUE ALIMENTA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s-C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EQUIPAMIENTO USADO PARA LA ALIMENTACIÓN: TAMAÑO Y POSICIÓN CUCHARA Y PLATOS O TAZAS.</a:t>
            </a:r>
          </a:p>
        </p:txBody>
      </p:sp>
      <p:pic>
        <p:nvPicPr>
          <p:cNvPr id="31748" name="Imagen 1">
            <a:extLst>
              <a:ext uri="{FF2B5EF4-FFF2-40B4-BE49-F238E27FC236}">
                <a16:creationId xmlns:a16="http://schemas.microsoft.com/office/drawing/2014/main" id="{1A9828A9-5E65-4D40-AF2B-CBB196FC8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91" y="897269"/>
            <a:ext cx="2772646" cy="369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n 3">
            <a:extLst>
              <a:ext uri="{FF2B5EF4-FFF2-40B4-BE49-F238E27FC236}">
                <a16:creationId xmlns:a16="http://schemas.microsoft.com/office/drawing/2014/main" id="{AE6D96BB-B67F-4BDA-9253-803508049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05" y="4789242"/>
            <a:ext cx="2646218" cy="19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384F2E0-7974-43D8-800B-70CC706E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295" y="897269"/>
            <a:ext cx="2779133" cy="3488790"/>
          </a:xfrm>
          <a:prstGeom prst="rect">
            <a:avLst/>
          </a:prstGeom>
        </p:spPr>
      </p:pic>
      <p:pic>
        <p:nvPicPr>
          <p:cNvPr id="31750" name="Imagen 4">
            <a:extLst>
              <a:ext uri="{FF2B5EF4-FFF2-40B4-BE49-F238E27FC236}">
                <a16:creationId xmlns:a16="http://schemas.microsoft.com/office/drawing/2014/main" id="{78D390D1-5180-477A-A914-AD7B128A6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47" y="4594129"/>
            <a:ext cx="3367581" cy="17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CC7553-675A-48ED-9E0F-8403B2D1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442" y="188913"/>
            <a:ext cx="6357431" cy="4674635"/>
          </a:xfrm>
        </p:spPr>
        <p:txBody>
          <a:bodyPr rtlCol="0">
            <a:normAutofit/>
          </a:bodyPr>
          <a:lstStyle/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6.3 INCORPORAR ESTRATEGIAS PARA NORMALIZAR EL PROCESAMENTO SENSORIAL ANTES Y DURANTE LOS ENCUENTROS CON LA COMIDA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es-CL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spcAft>
                <a:spcPts val="0"/>
              </a:spcAft>
              <a:buNone/>
              <a:defRPr/>
            </a:pPr>
            <a:endParaRPr lang="es-CL" sz="2000" i="1" u="sng" dirty="0"/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772" name="Imagen 3">
            <a:extLst>
              <a:ext uri="{FF2B5EF4-FFF2-40B4-BE49-F238E27FC236}">
                <a16:creationId xmlns:a16="http://schemas.microsoft.com/office/drawing/2014/main" id="{1C9964F7-3FF2-4E3C-B7EC-7ECBC73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67" y="740365"/>
            <a:ext cx="2679700" cy="357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n 1">
            <a:extLst>
              <a:ext uri="{FF2B5EF4-FFF2-40B4-BE49-F238E27FC236}">
                <a16:creationId xmlns:a16="http://schemas.microsoft.com/office/drawing/2014/main" id="{B0EEF074-B2EA-4D39-9A1F-1D200EE7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75" y="697716"/>
            <a:ext cx="2701034" cy="3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66E29A-3CF8-4C8A-BEB9-3DC530F31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596" y="2545038"/>
            <a:ext cx="3093036" cy="41240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20A0605-20E4-4C76-9BA9-3C7DB4780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049"/>
          <a:stretch/>
        </p:blipFill>
        <p:spPr>
          <a:xfrm>
            <a:off x="6096000" y="2526230"/>
            <a:ext cx="2678746" cy="421463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D5D9D6-D4AC-4CB7-AA3B-F98DC306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1" y="633260"/>
            <a:ext cx="7472881" cy="2997200"/>
          </a:xfrm>
        </p:spPr>
        <p:txBody>
          <a:bodyPr/>
          <a:lstStyle/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CONSTRUIR SOBRE LO QUE LOS NIÑOS CONOCEN Y ACEPTAN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sz="1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HACER CAMBIOS MUY PEQUEÑOS AL INCORPORAR NUEVOS ALIMENTOS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s-CL" sz="1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1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CONSTRUIR FAMILIARIDAD CON NUEVAS SENSACIONES Y NUEVOS ALIMENTOS A TRAVÉS DEL JUEGO</a:t>
            </a:r>
          </a:p>
          <a:p>
            <a:pPr>
              <a:defRPr/>
            </a:pPr>
            <a:endParaRPr lang="es-CL" dirty="0"/>
          </a:p>
        </p:txBody>
      </p:sp>
      <p:pic>
        <p:nvPicPr>
          <p:cNvPr id="33795" name="Imagen 3">
            <a:extLst>
              <a:ext uri="{FF2B5EF4-FFF2-40B4-BE49-F238E27FC236}">
                <a16:creationId xmlns:a16="http://schemas.microsoft.com/office/drawing/2014/main" id="{778816B6-27C7-4F64-9A82-68E2FBB62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34" y="3643775"/>
            <a:ext cx="3580071" cy="277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n 5">
            <a:extLst>
              <a:ext uri="{FF2B5EF4-FFF2-40B4-BE49-F238E27FC236}">
                <a16:creationId xmlns:a16="http://schemas.microsoft.com/office/drawing/2014/main" id="{E01F53FA-77E4-4764-B2EF-D4B4182FF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0"/>
          <a:stretch/>
        </p:blipFill>
        <p:spPr bwMode="auto">
          <a:xfrm>
            <a:off x="7874260" y="651703"/>
            <a:ext cx="3501275" cy="28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n 1">
            <a:extLst>
              <a:ext uri="{FF2B5EF4-FFF2-40B4-BE49-F238E27FC236}">
                <a16:creationId xmlns:a16="http://schemas.microsoft.com/office/drawing/2014/main" id="{64C4E55F-831A-4665-8130-1A111209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52" y="3643775"/>
            <a:ext cx="2084896" cy="277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ra sonriente 1">
            <a:extLst>
              <a:ext uri="{FF2B5EF4-FFF2-40B4-BE49-F238E27FC236}">
                <a16:creationId xmlns:a16="http://schemas.microsoft.com/office/drawing/2014/main" id="{94FE6C62-3A7E-4674-AEDF-5AAC1687A94F}"/>
              </a:ext>
            </a:extLst>
          </p:cNvPr>
          <p:cNvSpPr/>
          <p:nvPr/>
        </p:nvSpPr>
        <p:spPr>
          <a:xfrm>
            <a:off x="9678851" y="970357"/>
            <a:ext cx="416926" cy="42075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ara sonriente 3">
            <a:extLst>
              <a:ext uri="{FF2B5EF4-FFF2-40B4-BE49-F238E27FC236}">
                <a16:creationId xmlns:a16="http://schemas.microsoft.com/office/drawing/2014/main" id="{5A562F62-5C5C-4361-9A6E-38C080A48DDE}"/>
              </a:ext>
            </a:extLst>
          </p:cNvPr>
          <p:cNvSpPr/>
          <p:nvPr/>
        </p:nvSpPr>
        <p:spPr>
          <a:xfrm>
            <a:off x="7874260" y="1700522"/>
            <a:ext cx="614880" cy="66324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3796" name="Imagen 4">
            <a:extLst>
              <a:ext uri="{FF2B5EF4-FFF2-40B4-BE49-F238E27FC236}">
                <a16:creationId xmlns:a16="http://schemas.microsoft.com/office/drawing/2014/main" id="{0BBF53DA-AEA7-495E-AAE0-B3FFAC684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33" y="3643775"/>
            <a:ext cx="3752010" cy="281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>
            <a:extLst>
              <a:ext uri="{FF2B5EF4-FFF2-40B4-BE49-F238E27FC236}">
                <a16:creationId xmlns:a16="http://schemas.microsoft.com/office/drawing/2014/main" id="{4B869E50-FD28-4858-A54D-C1E33A95F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anchor="b">
            <a:normAutofit/>
          </a:bodyPr>
          <a:lstStyle/>
          <a:p>
            <a:pPr algn="ctr"/>
            <a:r>
              <a:rPr lang="es-CL" altLang="es-CL" dirty="0"/>
              <a:t>Hacer cambios </a:t>
            </a:r>
            <a:r>
              <a:rPr lang="es-CL" alt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PEQUEÑOS </a:t>
            </a:r>
            <a:r>
              <a:rPr lang="es-CL" altLang="es-CL" dirty="0"/>
              <a:t>(un cambio a la vez), </a:t>
            </a:r>
          </a:p>
        </p:txBody>
      </p:sp>
      <p:pic>
        <p:nvPicPr>
          <p:cNvPr id="34820" name="Imagen 3">
            <a:extLst>
              <a:ext uri="{FF2B5EF4-FFF2-40B4-BE49-F238E27FC236}">
                <a16:creationId xmlns:a16="http://schemas.microsoft.com/office/drawing/2014/main" id="{00858056-49D3-4904-A56C-482720593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5" b="32189"/>
          <a:stretch/>
        </p:blipFill>
        <p:spPr bwMode="auto">
          <a:xfrm>
            <a:off x="581192" y="2340864"/>
            <a:ext cx="11029615" cy="36344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4">
            <a:extLst>
              <a:ext uri="{FF2B5EF4-FFF2-40B4-BE49-F238E27FC236}">
                <a16:creationId xmlns:a16="http://schemas.microsoft.com/office/drawing/2014/main" id="{46C84D22-F404-4545-808A-686A82D8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42"/>
          <a:stretch/>
        </p:blipFill>
        <p:spPr bwMode="auto">
          <a:xfrm>
            <a:off x="8247709" y="499480"/>
            <a:ext cx="3353164" cy="304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n 3">
            <a:extLst>
              <a:ext uri="{FF2B5EF4-FFF2-40B4-BE49-F238E27FC236}">
                <a16:creationId xmlns:a16="http://schemas.microsoft.com/office/drawing/2014/main" id="{1B11C8FC-831C-466A-B372-D06A5074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260" y="3550008"/>
            <a:ext cx="2353613" cy="313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ítulo 1">
            <a:extLst>
              <a:ext uri="{FF2B5EF4-FFF2-40B4-BE49-F238E27FC236}">
                <a16:creationId xmlns:a16="http://schemas.microsoft.com/office/drawing/2014/main" id="{CE1B7AEE-8EC4-4E5E-A277-8F1633C4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83" y="419344"/>
            <a:ext cx="4830553" cy="1655382"/>
          </a:xfrm>
        </p:spPr>
        <p:txBody>
          <a:bodyPr>
            <a:normAutofit/>
          </a:bodyPr>
          <a:lstStyle/>
          <a:p>
            <a:pPr algn="ctr"/>
            <a:r>
              <a:rPr lang="es-CL" altLang="es-CL" sz="2000" b="1" dirty="0">
                <a:solidFill>
                  <a:schemeClr val="tx1"/>
                </a:solidFill>
              </a:rPr>
              <a:t>ACOMPAÑAR TRANSICIONES CON JUEGOS ACORDE A DESARROLLO COGNITIVO Y SOCIAL DE CADA UNO, RESPETANDO LA INDIVIDUALIDAD.</a:t>
            </a:r>
          </a:p>
        </p:txBody>
      </p:sp>
      <p:pic>
        <p:nvPicPr>
          <p:cNvPr id="35846" name="Imagen 1">
            <a:extLst>
              <a:ext uri="{FF2B5EF4-FFF2-40B4-BE49-F238E27FC236}">
                <a16:creationId xmlns:a16="http://schemas.microsoft.com/office/drawing/2014/main" id="{1511D531-6DDE-4CE0-8460-7859C8C5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70" y="3604422"/>
            <a:ext cx="2386047" cy="31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52BC6353-2F0C-4C0B-9360-879C8B38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918" y="3545973"/>
            <a:ext cx="2543588" cy="3010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CL" altLang="es-CL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LLEVANDO PAULATINALENTE A LA PARTICIPACIÓN EN ACTIVIDADES INSTRUMENTALES ASOCIADAS A LA ALIMENTACIÓN</a:t>
            </a:r>
          </a:p>
        </p:txBody>
      </p:sp>
      <p:sp>
        <p:nvSpPr>
          <p:cNvPr id="3" name="Cara sonriente 2">
            <a:extLst>
              <a:ext uri="{FF2B5EF4-FFF2-40B4-BE49-F238E27FC236}">
                <a16:creationId xmlns:a16="http://schemas.microsoft.com/office/drawing/2014/main" id="{042ABB79-F046-4869-A2FC-C31C41954B66}"/>
              </a:ext>
            </a:extLst>
          </p:cNvPr>
          <p:cNvSpPr/>
          <p:nvPr/>
        </p:nvSpPr>
        <p:spPr>
          <a:xfrm>
            <a:off x="7579246" y="3742233"/>
            <a:ext cx="490330" cy="5035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ara sonriente 3">
            <a:extLst>
              <a:ext uri="{FF2B5EF4-FFF2-40B4-BE49-F238E27FC236}">
                <a16:creationId xmlns:a16="http://schemas.microsoft.com/office/drawing/2014/main" id="{B420EE39-6462-421E-B493-027A7197AEBC}"/>
              </a:ext>
            </a:extLst>
          </p:cNvPr>
          <p:cNvSpPr/>
          <p:nvPr/>
        </p:nvSpPr>
        <p:spPr>
          <a:xfrm>
            <a:off x="9734945" y="3547318"/>
            <a:ext cx="531641" cy="56057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ara sonriente 4">
            <a:extLst>
              <a:ext uri="{FF2B5EF4-FFF2-40B4-BE49-F238E27FC236}">
                <a16:creationId xmlns:a16="http://schemas.microsoft.com/office/drawing/2014/main" id="{DF6B9DAC-E625-43D7-8E8A-DA77547CFA59}"/>
              </a:ext>
            </a:extLst>
          </p:cNvPr>
          <p:cNvSpPr/>
          <p:nvPr/>
        </p:nvSpPr>
        <p:spPr>
          <a:xfrm>
            <a:off x="10634713" y="1585063"/>
            <a:ext cx="490330" cy="5035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ara sonriente 6">
            <a:extLst>
              <a:ext uri="{FF2B5EF4-FFF2-40B4-BE49-F238E27FC236}">
                <a16:creationId xmlns:a16="http://schemas.microsoft.com/office/drawing/2014/main" id="{B89AC0A7-E09F-4289-B0DC-E0715C4ED882}"/>
              </a:ext>
            </a:extLst>
          </p:cNvPr>
          <p:cNvSpPr/>
          <p:nvPr/>
        </p:nvSpPr>
        <p:spPr>
          <a:xfrm>
            <a:off x="10695133" y="4024926"/>
            <a:ext cx="400743" cy="36973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WhatsApp Video 2020-07-10 at 16.22.33">
            <a:hlinkClick r:id="" action="ppaction://media"/>
            <a:extLst>
              <a:ext uri="{FF2B5EF4-FFF2-40B4-BE49-F238E27FC236}">
                <a16:creationId xmlns:a16="http://schemas.microsoft.com/office/drawing/2014/main" id="{A5C51272-F4F8-4251-B5F6-DE448EDF3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814" y="1390936"/>
            <a:ext cx="2988657" cy="5433921"/>
          </a:xfrm>
          <a:prstGeom prst="rect">
            <a:avLst/>
          </a:prstGeom>
        </p:spPr>
      </p:pic>
      <p:sp>
        <p:nvSpPr>
          <p:cNvPr id="12" name="Cara sonriente 11">
            <a:extLst>
              <a:ext uri="{FF2B5EF4-FFF2-40B4-BE49-F238E27FC236}">
                <a16:creationId xmlns:a16="http://schemas.microsoft.com/office/drawing/2014/main" id="{0B13659B-6A35-47DC-AB47-67D7C60A1117}"/>
              </a:ext>
            </a:extLst>
          </p:cNvPr>
          <p:cNvSpPr/>
          <p:nvPr/>
        </p:nvSpPr>
        <p:spPr>
          <a:xfrm>
            <a:off x="9157129" y="1519143"/>
            <a:ext cx="490330" cy="5035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ara sonriente 12">
            <a:extLst>
              <a:ext uri="{FF2B5EF4-FFF2-40B4-BE49-F238E27FC236}">
                <a16:creationId xmlns:a16="http://schemas.microsoft.com/office/drawing/2014/main" id="{35F72F3D-663C-4E83-A1F1-801B07FD7C94}"/>
              </a:ext>
            </a:extLst>
          </p:cNvPr>
          <p:cNvSpPr/>
          <p:nvPr/>
        </p:nvSpPr>
        <p:spPr>
          <a:xfrm>
            <a:off x="8189914" y="4320486"/>
            <a:ext cx="490330" cy="5035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ara sonriente 13">
            <a:extLst>
              <a:ext uri="{FF2B5EF4-FFF2-40B4-BE49-F238E27FC236}">
                <a16:creationId xmlns:a16="http://schemas.microsoft.com/office/drawing/2014/main" id="{F2A6F27D-7BB9-403C-A35C-CAB22F799328}"/>
              </a:ext>
            </a:extLst>
          </p:cNvPr>
          <p:cNvSpPr/>
          <p:nvPr/>
        </p:nvSpPr>
        <p:spPr>
          <a:xfrm>
            <a:off x="11058931" y="2088646"/>
            <a:ext cx="490330" cy="5035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ara sonriente 14">
            <a:extLst>
              <a:ext uri="{FF2B5EF4-FFF2-40B4-BE49-F238E27FC236}">
                <a16:creationId xmlns:a16="http://schemas.microsoft.com/office/drawing/2014/main" id="{5E7FE7D2-43A9-496E-B31A-DEE3E7C02581}"/>
              </a:ext>
            </a:extLst>
          </p:cNvPr>
          <p:cNvSpPr/>
          <p:nvPr/>
        </p:nvSpPr>
        <p:spPr>
          <a:xfrm>
            <a:off x="6539317" y="4209792"/>
            <a:ext cx="490330" cy="50358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ACD60-7C38-4DBD-B462-158C2BA9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078" y="594037"/>
            <a:ext cx="8831765" cy="1188720"/>
          </a:xfrm>
        </p:spPr>
        <p:txBody>
          <a:bodyPr/>
          <a:lstStyle/>
          <a:p>
            <a:pPr algn="ctr"/>
            <a:r>
              <a:rPr lang="es-CL" dirty="0"/>
              <a:t>Ejemplo incorporación gradual y participación en actividad instrumental</a:t>
            </a:r>
          </a:p>
        </p:txBody>
      </p:sp>
      <p:pic>
        <p:nvPicPr>
          <p:cNvPr id="5" name="WhatsApp Video 2019-11-28 at 13.17.35">
            <a:hlinkClick r:id="" action="ppaction://media"/>
            <a:extLst>
              <a:ext uri="{FF2B5EF4-FFF2-40B4-BE49-F238E27FC236}">
                <a16:creationId xmlns:a16="http://schemas.microsoft.com/office/drawing/2014/main" id="{00FC57F1-EDC3-4780-A642-AFAE62E6A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4331" y="1898073"/>
            <a:ext cx="2727960" cy="4959927"/>
          </a:xfrm>
          <a:prstGeom prst="rect">
            <a:avLst/>
          </a:prstGeom>
        </p:spPr>
      </p:pic>
      <p:pic>
        <p:nvPicPr>
          <p:cNvPr id="6" name="WhatsApp Video 2020-07-10 at 16.19.52">
            <a:hlinkClick r:id="" action="ppaction://media"/>
            <a:extLst>
              <a:ext uri="{FF2B5EF4-FFF2-40B4-BE49-F238E27FC236}">
                <a16:creationId xmlns:a16="http://schemas.microsoft.com/office/drawing/2014/main" id="{BA30E63F-CAFA-41F2-9BF5-B2F1F2F184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93844" y="1898071"/>
            <a:ext cx="2658404" cy="4833462"/>
          </a:xfrm>
          <a:prstGeom prst="rect">
            <a:avLst/>
          </a:prstGeom>
        </p:spPr>
      </p:pic>
      <p:pic>
        <p:nvPicPr>
          <p:cNvPr id="7" name="WhatsApp Video 2020-07-10 at 16.19.53">
            <a:hlinkClick r:id="" action="ppaction://media"/>
            <a:extLst>
              <a:ext uri="{FF2B5EF4-FFF2-40B4-BE49-F238E27FC236}">
                <a16:creationId xmlns:a16="http://schemas.microsoft.com/office/drawing/2014/main" id="{5B3F8508-B2E1-4148-923C-DC418B9A084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3801" y="1898073"/>
            <a:ext cx="2658403" cy="483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1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E75A6D-960F-9B4E-AE4E-5BA4F939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r>
              <a:rPr lang="es-CL" dirty="0"/>
              <a:t>¿Cómo me siento frente a la selectividad alimentaria?</a:t>
            </a:r>
          </a:p>
        </p:txBody>
      </p:sp>
      <p:pic>
        <p:nvPicPr>
          <p:cNvPr id="2050" name="Picture 2" descr="Escala De La Reacción De La Emoción La Escala De Emociones Ilustración del  Vector - Ilustración de triste, creencia: 150252080">
            <a:extLst>
              <a:ext uri="{FF2B5EF4-FFF2-40B4-BE49-F238E27FC236}">
                <a16:creationId xmlns:a16="http://schemas.microsoft.com/office/drawing/2014/main" id="{A4B84ED1-55A3-9848-AD79-151466671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b="24205"/>
          <a:stretch/>
        </p:blipFill>
        <p:spPr bwMode="auto">
          <a:xfrm>
            <a:off x="5144834" y="2105891"/>
            <a:ext cx="6163178" cy="2604654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6E7D4-00BF-BD49-8C96-F078D64BE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/>
          <a:p>
            <a:r>
              <a:rPr lang="es-CL" dirty="0"/>
              <a:t>https://</a:t>
            </a:r>
            <a:r>
              <a:rPr lang="es-CL" dirty="0" err="1"/>
              <a:t>www.menti.com</a:t>
            </a:r>
            <a:r>
              <a:rPr lang="es-CL" dirty="0"/>
              <a:t>/qceosuyro8</a:t>
            </a:r>
          </a:p>
        </p:txBody>
      </p:sp>
    </p:spTree>
    <p:extLst>
      <p:ext uri="{BB962C8B-B14F-4D97-AF65-F5344CB8AC3E}">
        <p14:creationId xmlns:p14="http://schemas.microsoft.com/office/powerpoint/2010/main" val="2465339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C2BCE-459C-4144-B317-0DEB97DC5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754312"/>
            <a:ext cx="11449878" cy="2410168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2400" b="1" dirty="0">
                <a:solidFill>
                  <a:schemeClr val="accent2">
                    <a:lumMod val="50000"/>
                  </a:schemeClr>
                </a:solidFill>
              </a:rPr>
              <a:t>AYUDAR A LOS NIÑOS A SENTIRSE FÍSICA Y EMOCIONALMENTE CÓMODOS CON LOS ALIMENTOS TEXTURIZADOS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r>
              <a:rPr lang="es-CL" sz="2400" b="1" dirty="0">
                <a:solidFill>
                  <a:schemeClr val="accent2">
                    <a:lumMod val="50000"/>
                  </a:schemeClr>
                </a:solidFill>
              </a:rPr>
              <a:t>CONSTRUIR ACEPTACIÓN A TRAVÉS DE LA EXPOSICIÓN GRADUAL Y REPETITIVA DE LA COMIDA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 typeface="Wingdings 3" charset="2"/>
              <a:buChar char=""/>
              <a:defRPr/>
            </a:pPr>
            <a:endParaRPr lang="es-C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867" name="Imagen 1">
            <a:extLst>
              <a:ext uri="{FF2B5EF4-FFF2-40B4-BE49-F238E27FC236}">
                <a16:creationId xmlns:a16="http://schemas.microsoft.com/office/drawing/2014/main" id="{00AABFE6-C0C6-4DB0-9A27-7FB7356DE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58" y="3004640"/>
            <a:ext cx="2769704" cy="36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agen 3">
            <a:extLst>
              <a:ext uri="{FF2B5EF4-FFF2-40B4-BE49-F238E27FC236}">
                <a16:creationId xmlns:a16="http://schemas.microsoft.com/office/drawing/2014/main" id="{2D845FBA-839C-4A05-AAC4-91A30D240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8" y="3004640"/>
            <a:ext cx="2769774" cy="36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n 4">
            <a:extLst>
              <a:ext uri="{FF2B5EF4-FFF2-40B4-BE49-F238E27FC236}">
                <a16:creationId xmlns:a16="http://schemas.microsoft.com/office/drawing/2014/main" id="{3CC409C2-46F8-48BF-A9A6-9E49361F1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545" y="3004640"/>
            <a:ext cx="2770140" cy="36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1AF8097-28B7-4830-81BD-ED3A648C466C}"/>
              </a:ext>
            </a:extLst>
          </p:cNvPr>
          <p:cNvSpPr/>
          <p:nvPr/>
        </p:nvSpPr>
        <p:spPr>
          <a:xfrm>
            <a:off x="3025602" y="4480746"/>
            <a:ext cx="1627171" cy="901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D3A8EDE4-8ABF-4287-A961-9EFB49A29E7E}"/>
              </a:ext>
            </a:extLst>
          </p:cNvPr>
          <p:cNvSpPr/>
          <p:nvPr/>
        </p:nvSpPr>
        <p:spPr>
          <a:xfrm>
            <a:off x="7554929" y="4560666"/>
            <a:ext cx="1627171" cy="901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252E50-38F3-4D7A-A8D5-80A609C81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9" y="1140954"/>
            <a:ext cx="11410121" cy="414793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  <a:defRPr/>
            </a:pPr>
            <a:r>
              <a:rPr lang="es-CL" sz="2400" dirty="0">
                <a:solidFill>
                  <a:schemeClr val="accent2">
                    <a:lumMod val="50000"/>
                  </a:schemeClr>
                </a:solidFill>
              </a:rPr>
              <a:t>6.4 </a:t>
            </a:r>
            <a:r>
              <a:rPr lang="es-CL" sz="2400" b="1" dirty="0">
                <a:solidFill>
                  <a:schemeClr val="accent2">
                    <a:lumMod val="50000"/>
                  </a:schemeClr>
                </a:solidFill>
              </a:rPr>
              <a:t>CONSTRUIR INTERÉS Y PARTICIPACIÓN CON LA COMIDA Y PREPARACIÓN DE LA HORA DE COMIDA</a:t>
            </a: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Aft>
                <a:spcPts val="0"/>
              </a:spcAft>
              <a:buFontTx/>
              <a:buChar char="-"/>
              <a:defRPr/>
            </a:pPr>
            <a:endParaRPr lang="es-C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891" name="Imagen 3">
            <a:extLst>
              <a:ext uri="{FF2B5EF4-FFF2-40B4-BE49-F238E27FC236}">
                <a16:creationId xmlns:a16="http://schemas.microsoft.com/office/drawing/2014/main" id="{6AC873A5-7AF6-45F6-B423-F0026235D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17" y="1569116"/>
            <a:ext cx="3312325" cy="220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n 4">
            <a:extLst>
              <a:ext uri="{FF2B5EF4-FFF2-40B4-BE49-F238E27FC236}">
                <a16:creationId xmlns:a16="http://schemas.microsoft.com/office/drawing/2014/main" id="{5B0A542D-E186-46C9-91AA-F64A41CB6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82" y="1581867"/>
            <a:ext cx="3739051" cy="240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n 5">
            <a:extLst>
              <a:ext uri="{FF2B5EF4-FFF2-40B4-BE49-F238E27FC236}">
                <a16:creationId xmlns:a16="http://schemas.microsoft.com/office/drawing/2014/main" id="{636D9706-6EE0-4C96-A136-9E2B364EB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" y="4157037"/>
            <a:ext cx="3207114" cy="227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n 6">
            <a:extLst>
              <a:ext uri="{FF2B5EF4-FFF2-40B4-BE49-F238E27FC236}">
                <a16:creationId xmlns:a16="http://schemas.microsoft.com/office/drawing/2014/main" id="{5DE79C06-760B-4FEE-9EBD-34F77B86E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08" y="4157036"/>
            <a:ext cx="3595909" cy="226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n 7">
            <a:extLst>
              <a:ext uri="{FF2B5EF4-FFF2-40B4-BE49-F238E27FC236}">
                <a16:creationId xmlns:a16="http://schemas.microsoft.com/office/drawing/2014/main" id="{264155D6-8793-4B6B-B86A-5612255AC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730" y="4157036"/>
            <a:ext cx="3732233" cy="2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8AF20-E30B-4009-BF61-57AB6E57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es-CL"/>
              <a:t>6.5 OFRECER COMIDAS CON ALTO VALOR NUTRICIONAL</a:t>
            </a:r>
            <a:br>
              <a:rPr lang="es-CL"/>
            </a:br>
            <a:endParaRPr lang="es-CL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2A2CC580-CEDA-45AA-BFD0-D323BC1F3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B45400-2A74-4607-8AD7-04D1528C6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11" r="1" b="18715"/>
          <a:stretch/>
        </p:blipFill>
        <p:spPr>
          <a:xfrm>
            <a:off x="581194" y="2926052"/>
            <a:ext cx="5194766" cy="2934999"/>
          </a:xfrm>
          <a:prstGeom prst="rect">
            <a:avLst/>
          </a:prstGeom>
          <a:noFill/>
        </p:spPr>
      </p:pic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195913F0-D293-40FB-9A1B-E3F7C4121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/>
          <a:lstStyle/>
          <a:p>
            <a:endParaRPr lang="en-US"/>
          </a:p>
        </p:txBody>
      </p:sp>
      <p:pic>
        <p:nvPicPr>
          <p:cNvPr id="38915" name="Marcador de contenido 3">
            <a:extLst>
              <a:ext uri="{FF2B5EF4-FFF2-40B4-BE49-F238E27FC236}">
                <a16:creationId xmlns:a16="http://schemas.microsoft.com/office/drawing/2014/main" id="{0441E171-49D0-4D1C-819D-332A019C2C4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" b="-3"/>
          <a:stretch/>
        </p:blipFill>
        <p:spPr>
          <a:xfrm>
            <a:off x="6416037" y="2926052"/>
            <a:ext cx="5194771" cy="2934999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ECF293-2FC5-3148-8C0E-1F28971EF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0"/>
            <a:ext cx="1170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33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>
            <a:extLst>
              <a:ext uri="{FF2B5EF4-FFF2-40B4-BE49-F238E27FC236}">
                <a16:creationId xmlns:a16="http://schemas.microsoft.com/office/drawing/2014/main" id="{F56180C4-9722-4D1D-9B6B-7C8F3A742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altLang="es-CL" dirty="0"/>
              <a:t>BIBLIOGRAFÍA</a:t>
            </a:r>
          </a:p>
        </p:txBody>
      </p:sp>
      <p:sp>
        <p:nvSpPr>
          <p:cNvPr id="41987" name="Marcador de contenido 2">
            <a:extLst>
              <a:ext uri="{FF2B5EF4-FFF2-40B4-BE49-F238E27FC236}">
                <a16:creationId xmlns:a16="http://schemas.microsoft.com/office/drawing/2014/main" id="{CCB3C0FB-63F7-4383-8819-9B0064627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dirty="0"/>
              <a:t>CRESPO E., MARTÍNEZ M. (200x). EL LACTANTE CON RECHAZO ALIMENTARIO. Recuperado de  </a:t>
            </a:r>
            <a:r>
              <a:rPr lang="es-CL" altLang="es-CL" dirty="0">
                <a:hlinkClick r:id="rId2"/>
              </a:rPr>
              <a:t>https://www.aeped.es/sites/default/files/documentos/rechazo_alimento.pdf</a:t>
            </a:r>
            <a:endParaRPr lang="es-CL" altLang="es-CL" dirty="0"/>
          </a:p>
          <a:p>
            <a:r>
              <a:rPr lang="es-CL" altLang="es-CL" dirty="0"/>
              <a:t>EVANS S. ALIMENTANDO AL NIÑO EN SU TOTALIDAD: UNA APROXIMACIÓN A LA HORA DE COMER. CURSO FORMACIÓN MAYO 2018, STGO. CHILE </a:t>
            </a:r>
          </a:p>
          <a:p>
            <a:r>
              <a:rPr lang="es-CL" altLang="es-CL" dirty="0"/>
              <a:t>JULIANA GUTIÉRREZ, OTD, OTR/L, SWC. PROBLEMAS DE ALMENTACIÓN BASADOS EN LA INTEGRACIÓN SENSORIAL. CURSO TEMAS ESPECIALES EN INTEGRACIÓN SENSORIAL. ENERO 2019, STGO. CHILE.</a:t>
            </a:r>
          </a:p>
          <a:p>
            <a:r>
              <a:rPr lang="es-CL" altLang="es-CL" dirty="0"/>
              <a:t>ESI: </a:t>
            </a:r>
            <a:r>
              <a:rPr lang="es-CL" altLang="es-CL" dirty="0" err="1"/>
              <a:t>Ellyn</a:t>
            </a:r>
            <a:r>
              <a:rPr lang="es-CL" altLang="es-CL" dirty="0"/>
              <a:t> Satter </a:t>
            </a:r>
            <a:r>
              <a:rPr lang="es-CL" altLang="es-CL" dirty="0" err="1"/>
              <a:t>Institute</a:t>
            </a:r>
            <a:r>
              <a:rPr lang="es-CL" altLang="es-CL" dirty="0"/>
              <a:t>: https://www-ellynsatterinstitute-org.translate.goog/esi-blog-and-newsletter/?_x_tr_sl=en&amp;_x_tr_tl=es&amp;_x_tr_hl=es-419&amp;_x_tr_pto=nui,sc</a:t>
            </a:r>
          </a:p>
        </p:txBody>
      </p:sp>
      <p:pic>
        <p:nvPicPr>
          <p:cNvPr id="41988" name="Imagen 1">
            <a:extLst>
              <a:ext uri="{FF2B5EF4-FFF2-40B4-BE49-F238E27FC236}">
                <a16:creationId xmlns:a16="http://schemas.microsoft.com/office/drawing/2014/main" id="{76ED57F9-F16F-4E21-99E4-9BD75D64C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038" y="1"/>
            <a:ext cx="12239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2523" y="863695"/>
            <a:ext cx="3867946" cy="3779995"/>
          </a:xfrm>
        </p:spPr>
        <p:txBody>
          <a:bodyPr rtlCol="0" anchor="ctr"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¿qué me atrae?</a:t>
            </a:r>
            <a:br>
              <a:rPr lang="es-ES" dirty="0">
                <a:solidFill>
                  <a:schemeClr val="tx1"/>
                </a:solidFill>
              </a:rPr>
            </a:br>
            <a:br>
              <a:rPr lang="es-ES" dirty="0">
                <a:solidFill>
                  <a:schemeClr val="tx1"/>
                </a:solidFill>
              </a:rPr>
            </a:br>
            <a:r>
              <a:rPr lang="es-ES" dirty="0">
                <a:solidFill>
                  <a:schemeClr val="tx1"/>
                </a:solidFill>
              </a:rPr>
              <a:t>¿Qué me disgusta?</a:t>
            </a:r>
            <a:br>
              <a:rPr lang="es-ES" dirty="0">
                <a:solidFill>
                  <a:schemeClr val="tx1"/>
                </a:solidFill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</a:t>
            </a:r>
          </a:p>
        </p:txBody>
      </p:sp>
      <p:pic>
        <p:nvPicPr>
          <p:cNvPr id="5" name="Imagen 4" descr="Un cuenco de naranjas ">
            <a:extLst>
              <a:ext uri="{FF2B5EF4-FFF2-40B4-BE49-F238E27FC236}">
                <a16:creationId xmlns:a16="http://schemas.microsoft.com/office/drawing/2014/main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15E82E8A-6104-4130-BC50-ABF64048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01" y="318655"/>
            <a:ext cx="11610808" cy="1620981"/>
          </a:xfrm>
        </p:spPr>
        <p:txBody>
          <a:bodyPr anchor="b">
            <a:normAutofit/>
          </a:bodyPr>
          <a:lstStyle/>
          <a:p>
            <a:pPr algn="ctr"/>
            <a:r>
              <a:rPr lang="es-CL" altLang="es-CL" sz="2000" dirty="0"/>
              <a:t> </a:t>
            </a:r>
            <a:r>
              <a:rPr lang="es-CL" altLang="es-CL" dirty="0"/>
              <a:t>¿Qué significa rechazo alimentario?</a:t>
            </a:r>
            <a:br>
              <a:rPr lang="es-CL" altLang="es-CL" dirty="0"/>
            </a:br>
            <a:r>
              <a:rPr lang="es-CL" b="1" u="sng" dirty="0"/>
              <a:t>REACCIÓN DE OPOSICIÓN O RECHAZO A:</a:t>
            </a:r>
            <a:br>
              <a:rPr lang="en-US" dirty="0"/>
            </a:br>
            <a:endParaRPr lang="es-CL" altLang="es-CL" dirty="0"/>
          </a:p>
        </p:txBody>
      </p:sp>
      <p:graphicFrame>
        <p:nvGraphicFramePr>
          <p:cNvPr id="8196" name="Marcador de contenido 2">
            <a:extLst>
              <a:ext uri="{FF2B5EF4-FFF2-40B4-BE49-F238E27FC236}">
                <a16:creationId xmlns:a16="http://schemas.microsoft.com/office/drawing/2014/main" id="{1E4D6BFD-7128-4CEF-BB1C-D271A202A3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0002304"/>
              </p:ext>
            </p:extLst>
          </p:nvPr>
        </p:nvGraphicFramePr>
        <p:xfrm>
          <a:off x="1031814" y="1852470"/>
          <a:ext cx="10128372" cy="306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8" name="Picture 6" descr="Neofobia alimentaria: ¿qué es y cómo afrontarla? | Madres | EL MUNDO">
            <a:extLst>
              <a:ext uri="{FF2B5EF4-FFF2-40B4-BE49-F238E27FC236}">
                <a16:creationId xmlns:a16="http://schemas.microsoft.com/office/drawing/2014/main" id="{35DF9E1A-7B9F-A54F-8F1B-1994F2E3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2" y="4985957"/>
            <a:ext cx="2100696" cy="155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eofobia alimentaria: cuando los niños no quieren probar comidas nuevas">
            <a:extLst>
              <a:ext uri="{FF2B5EF4-FFF2-40B4-BE49-F238E27FC236}">
                <a16:creationId xmlns:a16="http://schemas.microsoft.com/office/drawing/2014/main" id="{E9F6A0DA-3472-0144-8362-C7019F54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11" y="4985957"/>
            <a:ext cx="2575943" cy="159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4E20113F-8FC1-4A5A-8300-22C577FDB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499" y="558493"/>
            <a:ext cx="4507643" cy="549275"/>
          </a:xfrm>
        </p:spPr>
        <p:txBody>
          <a:bodyPr/>
          <a:lstStyle/>
          <a:p>
            <a:pPr algn="r"/>
            <a:r>
              <a:rPr lang="es-CL" altLang="es-CL" dirty="0"/>
              <a:t>CLASIFICACIÓN /CAUSAS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8AA310-ABE4-44D0-87F2-9131C7074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13" y="1484243"/>
            <a:ext cx="11707356" cy="4968948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s-CL" sz="5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DURACIÓN:</a:t>
            </a:r>
          </a:p>
          <a:p>
            <a:pPr>
              <a:buFontTx/>
              <a:buChar char="-"/>
              <a:defRPr/>
            </a:pPr>
            <a:r>
              <a:rPr lang="es-CL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Anorexia aguda </a:t>
            </a:r>
            <a:r>
              <a:rPr lang="es-CL" sz="3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transitoria</a:t>
            </a:r>
            <a:r>
              <a:rPr lang="es-C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(orgánico)</a:t>
            </a:r>
            <a:endParaRPr lang="es-CL" sz="3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endParaRPr lang="es-CL" sz="3400" u="sng" dirty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s-CL" sz="3400" u="sng" dirty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s-CL" sz="3400" u="sng" dirty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s-CL" sz="3400" u="sng" dirty="0">
              <a:solidFill>
                <a:srgbClr val="FF0000"/>
              </a:solidFill>
            </a:endParaRPr>
          </a:p>
          <a:p>
            <a:pPr>
              <a:buFontTx/>
              <a:buChar char="-"/>
              <a:defRPr/>
            </a:pPr>
            <a:endParaRPr lang="es-CL" sz="3400" u="sng" dirty="0">
              <a:solidFill>
                <a:srgbClr val="FF0000"/>
              </a:solidFill>
            </a:endParaRPr>
          </a:p>
          <a:p>
            <a:pPr algn="r">
              <a:buFontTx/>
              <a:buChar char="-"/>
              <a:defRPr/>
            </a:pPr>
            <a:endParaRPr lang="es-CL" sz="3400" u="sng" dirty="0">
              <a:solidFill>
                <a:srgbClr val="FF0000"/>
              </a:solidFill>
            </a:endParaRPr>
          </a:p>
          <a:p>
            <a:pPr algn="r">
              <a:buFontTx/>
              <a:buChar char="-"/>
              <a:defRPr/>
            </a:pPr>
            <a:r>
              <a:rPr lang="es-CL" sz="3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Anorexia crónica o persistente</a:t>
            </a:r>
            <a:r>
              <a:rPr lang="es-CL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buFontTx/>
              <a:buChar char="-"/>
              <a:defRPr/>
            </a:pPr>
            <a:r>
              <a:rPr lang="es-CL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(orgánico; psicológico/ </a:t>
            </a:r>
          </a:p>
          <a:p>
            <a:pPr algn="r">
              <a:buFontTx/>
              <a:buChar char="-"/>
              <a:defRPr/>
            </a:pPr>
            <a:r>
              <a:rPr lang="es-CL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 o intermitente)</a:t>
            </a:r>
          </a:p>
          <a:p>
            <a:pPr marL="0" indent="0">
              <a:buNone/>
              <a:defRPr/>
            </a:pPr>
            <a:endParaRPr lang="es-CL" sz="2400" dirty="0"/>
          </a:p>
          <a:p>
            <a:pPr>
              <a:buFontTx/>
              <a:buChar char="-"/>
              <a:defRPr/>
            </a:pPr>
            <a:endParaRPr lang="es-CL" dirty="0"/>
          </a:p>
          <a:p>
            <a:pPr marL="0" indent="0">
              <a:buNone/>
              <a:defRPr/>
            </a:pPr>
            <a:endParaRPr lang="es-CL" dirty="0"/>
          </a:p>
        </p:txBody>
      </p:sp>
      <p:pic>
        <p:nvPicPr>
          <p:cNvPr id="9220" name="Imagen 1">
            <a:extLst>
              <a:ext uri="{FF2B5EF4-FFF2-40B4-BE49-F238E27FC236}">
                <a16:creationId xmlns:a16="http://schemas.microsoft.com/office/drawing/2014/main" id="{F8054B18-3D1D-4D21-B05B-9FB603653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0"/>
          <a:stretch>
            <a:fillRect/>
          </a:stretch>
        </p:blipFill>
        <p:spPr bwMode="auto">
          <a:xfrm>
            <a:off x="691632" y="2341340"/>
            <a:ext cx="6696594" cy="373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B86A89D3-5A51-485C-95B2-E329B65C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r>
              <a:rPr lang="es-CL" altLang="es-CL" dirty="0"/>
              <a:t>CLASIFICACIÓN /CAUSAS</a:t>
            </a:r>
            <a:endParaRPr lang="es-CL" altLang="es-CL"/>
          </a:p>
        </p:txBody>
      </p:sp>
      <p:pic>
        <p:nvPicPr>
          <p:cNvPr id="10244" name="Imagen 3">
            <a:extLst>
              <a:ext uri="{FF2B5EF4-FFF2-40B4-BE49-F238E27FC236}">
                <a16:creationId xmlns:a16="http://schemas.microsoft.com/office/drawing/2014/main" id="{C8B54A60-B99D-411E-A043-07B860C89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8699" y="1142769"/>
            <a:ext cx="7140930" cy="32491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281CFE-9ECC-46A5-BDA2-24E846CB7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LIMITACIÓN DEL INTESTINO</a:t>
            </a: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(alergia alimentaria)</a:t>
            </a:r>
          </a:p>
          <a:p>
            <a:pPr>
              <a:buFontTx/>
              <a:buChar char="-"/>
              <a:defRPr/>
            </a:pP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(a todos los alimentos)</a:t>
            </a:r>
          </a:p>
          <a:p>
            <a:pPr>
              <a:buFontTx/>
              <a:buChar char="-"/>
              <a:defRPr/>
            </a:pPr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Parcial (alimentos específicos)</a:t>
            </a:r>
          </a:p>
          <a:p>
            <a:pPr marL="0" indent="0">
              <a:buNone/>
              <a:defRPr/>
            </a:pPr>
            <a:endParaRPr lang="es-CL" dirty="0"/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D0F4A883-76D7-8049-B63A-3B18015064A6}"/>
              </a:ext>
            </a:extLst>
          </p:cNvPr>
          <p:cNvSpPr/>
          <p:nvPr/>
        </p:nvSpPr>
        <p:spPr>
          <a:xfrm>
            <a:off x="4336473" y="4711008"/>
            <a:ext cx="7497671" cy="12884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CONTROL CON GASTROENTEROLOGO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2A90EC-C828-AC44-8A93-F9A60B92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/>
          <a:p>
            <a:r>
              <a:rPr lang="es-CL" sz="4000" dirty="0"/>
              <a:t>ETIOLOGÍA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78FEA1-113A-E44A-A9A7-03E818480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374652" cy="3001392"/>
          </a:xfrm>
        </p:spPr>
        <p:txBody>
          <a:bodyPr anchor="t">
            <a:normAutofit/>
          </a:bodyPr>
          <a:lstStyle/>
          <a:p>
            <a:r>
              <a:rPr lang="es-CL" sz="4800" b="1" dirty="0"/>
              <a:t>PRIMARIAS</a:t>
            </a:r>
          </a:p>
          <a:p>
            <a:pPr algn="ctr"/>
            <a:r>
              <a:rPr lang="es-CL" alt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“Falta de respeto a los hábitos alimentarios del niño”</a:t>
            </a:r>
          </a:p>
          <a:p>
            <a:endParaRPr lang="es-CL" sz="4800" b="1" dirty="0"/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B9111524-098E-4732-9D74-3479CC2F2B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400030"/>
              </p:ext>
            </p:extLst>
          </p:nvPr>
        </p:nvGraphicFramePr>
        <p:xfrm>
          <a:off x="4900928" y="1179829"/>
          <a:ext cx="6650991" cy="4658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707135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057_TF11964407.potx" id="{A64B2C9F-F708-4042-81CA-C21B8CA5EC38}" vid="{7FC14C43-CAC3-46DD-B5B3-126C920DAB5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F95FD5-1F25-4FA5-84C8-2AB1AFB89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Ráfaga naranja</Template>
  <TotalTime>2853</TotalTime>
  <Words>1319</Words>
  <Application>Microsoft Macintosh PowerPoint</Application>
  <PresentationFormat>Panorámica</PresentationFormat>
  <Paragraphs>201</Paragraphs>
  <Slides>44</Slides>
  <Notes>1</Notes>
  <HiddenSlides>0</HiddenSlides>
  <MMClips>5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3" baseType="lpstr">
      <vt:lpstr>Arial</vt:lpstr>
      <vt:lpstr>Calibri</vt:lpstr>
      <vt:lpstr>Franklin Gothic Book</vt:lpstr>
      <vt:lpstr>Franklin Gothic Demi</vt:lpstr>
      <vt:lpstr>Gill Sans MT</vt:lpstr>
      <vt:lpstr>Wingdings 2</vt:lpstr>
      <vt:lpstr>Wingdings 3</vt:lpstr>
      <vt:lpstr>DividendVTI</vt:lpstr>
      <vt:lpstr>Gráfico</vt:lpstr>
      <vt:lpstr>HERRAMIENTAS DE APOYO PARA NIÑOS Y NIÑAS CON DIFICULTADES DE CONDUCTA ALIMENTARIA</vt:lpstr>
      <vt:lpstr>SÍNTESIS DE CONTENIDOS</vt:lpstr>
      <vt:lpstr>LO MÁS IMPORTANTE…..HOY APRENDEREMOS</vt:lpstr>
      <vt:lpstr>¿Cómo me siento frente a la selectividad alimentaria?</vt:lpstr>
      <vt:lpstr>¿qué me atrae?  ¿Qué me disgusta? </vt:lpstr>
      <vt:lpstr> ¿Qué significa rechazo alimentario? REACCIÓN DE OPOSICIÓN O RECHAZO A: </vt:lpstr>
      <vt:lpstr>CLASIFICACIÓN /CAUSAS</vt:lpstr>
      <vt:lpstr>CLASIFICACIÓN /CAUSAS</vt:lpstr>
      <vt:lpstr>ETIOLOGÍA </vt:lpstr>
      <vt:lpstr>ETIOLOGÍA </vt:lpstr>
      <vt:lpstr>Desafío </vt:lpstr>
      <vt:lpstr>Buscando la causa….</vt:lpstr>
      <vt:lpstr>Que debo saber COMO CUIDADOR / EDUCADOR / TERAPEUTA ANTES DE DECIDIR ¿QUÉ HACER?   </vt:lpstr>
      <vt:lpstr>Los cambios son lentos y muy paulatino  no hay recetas mágicas evaluamos y avanzamos: niño a niño / familia a familia</vt:lpstr>
      <vt:lpstr>A) PRINCIPAL CONSIDERACIÓN</vt:lpstr>
      <vt:lpstr>Hora de comer v/s alimentación (Susan Evans)</vt:lpstr>
      <vt:lpstr>B) Es esencial entender que….</vt:lpstr>
      <vt:lpstr>C) Enfrentarse      a un alimento nuevo</vt:lpstr>
      <vt:lpstr>D) LO QUE NUNCA FUNCIONA…</vt:lpstr>
      <vt:lpstr>LA COMPETENCIA DE PODER</vt:lpstr>
      <vt:lpstr>3. EMOCIONES Y CONDUCTA ALIMENTARIA </vt:lpstr>
      <vt:lpstr>4. LA PROPUESTA:  </vt:lpstr>
      <vt:lpstr>Las metas compartidas</vt:lpstr>
      <vt:lpstr>Problemática: </vt:lpstr>
      <vt:lpstr>INTERVENCIÓN: Lograr para cada niño/a</vt:lpstr>
      <vt:lpstr>AHORA… QUÉ HACEMOS??</vt:lpstr>
      <vt:lpstr>COMPAÑEROS A LA HORA DE COMER:</vt:lpstr>
      <vt:lpstr>CREANDO HABILIDADES PARA LA HORA DE COMIDA:</vt:lpstr>
      <vt:lpstr>6. ESTRATEGIAS DE APOYO / tratamiento   </vt:lpstr>
      <vt:lpstr>6.1 INCORPORARLOS A LA  COMIDA FAMILIAR:  CENTRADOS EN EL LOGRO DEL NIÑO PARA SÍ MISMOS, NO PARA COMPLACER AL ADULTO </vt:lpstr>
      <vt:lpstr>Presentación de PowerPoint</vt:lpstr>
      <vt:lpstr>Presentación de PowerPoint</vt:lpstr>
      <vt:lpstr>Presentación de PowerPoint</vt:lpstr>
      <vt:lpstr>6.2 CAMBIOS EN EL ENTORNO FÍSICO</vt:lpstr>
      <vt:lpstr>Presentación de PowerPoint</vt:lpstr>
      <vt:lpstr>Presentación de PowerPoint</vt:lpstr>
      <vt:lpstr>Hacer cambios MUY PEQUEÑOS (un cambio a la vez), </vt:lpstr>
      <vt:lpstr>ACOMPAÑAR TRANSICIONES CON JUEGOS ACORDE A DESARROLLO COGNITIVO Y SOCIAL DE CADA UNO, RESPETANDO LA INDIVIDUALIDAD.</vt:lpstr>
      <vt:lpstr>Ejemplo incorporación gradual y participación en actividad instrumental</vt:lpstr>
      <vt:lpstr>Presentación de PowerPoint</vt:lpstr>
      <vt:lpstr>Presentación de PowerPoint</vt:lpstr>
      <vt:lpstr>6.5 OFRECER COMIDAS CON ALTO VALOR NUTRICIONAL </vt:lpstr>
      <vt:lpstr>Presentación de PowerPoint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HERRAMIENTAS DE APOYO PARA NIÑOS Y NIÑAS CON DIFICULTADES ALIMENTARIAS DE BASE SENSORIAL</dc:title>
  <dc:creator>Carolina Ramirez</dc:creator>
  <cp:lastModifiedBy>Yessenia Hernandez</cp:lastModifiedBy>
  <cp:revision>39</cp:revision>
  <dcterms:created xsi:type="dcterms:W3CDTF">2020-07-04T23:11:59Z</dcterms:created>
  <dcterms:modified xsi:type="dcterms:W3CDTF">2021-11-30T13:25:28Z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